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27.xml" ContentType="application/vnd.openxmlformats-officedocument.presentationml.slide+xml"/>
  <Override PartName="/ppt/slides/slide40.xml" ContentType="application/vnd.openxmlformats-officedocument.presentationml.slide+xml"/>
  <Override PartName="/ppt/slides/slide228.xml" ContentType="application/vnd.openxmlformats-officedocument.presentationml.slide+xml"/>
  <Override PartName="/ppt/slides/slide41.xml" ContentType="application/vnd.openxmlformats-officedocument.presentationml.slide+xml"/>
  <Override PartName="/ppt/slides/slide22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237.xml" ContentType="application/vnd.openxmlformats-officedocument.presentationml.slide+xml"/>
  <Override PartName="/ppt/slides/slide50.xml" ContentType="application/vnd.openxmlformats-officedocument.presentationml.slide+xml"/>
  <Override PartName="/ppt/slides/slide23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39.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247.xml" ContentType="application/vnd.openxmlformats-officedocument.presentationml.slide+xml"/>
  <Override PartName="/ppt/slides/slide61.xml" ContentType="application/vnd.openxmlformats-officedocument.presentationml.slide+xml"/>
  <Override PartName="/ppt/slides/slide248.xml" ContentType="application/vnd.openxmlformats-officedocument.presentationml.slide+xml"/>
  <Override PartName="/ppt/slides/slide62.xml" ContentType="application/vnd.openxmlformats-officedocument.presentationml.slide+xml"/>
  <Override PartName="/ppt/slides/slide24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257.xml" ContentType="application/vnd.openxmlformats-officedocument.presentationml.slide+xml"/>
  <Override PartName="/ppt/slides/slide71.xml" ContentType="application/vnd.openxmlformats-officedocument.presentationml.slide+xml"/>
  <Override PartName="/ppt/slides/slide258.xml" ContentType="application/vnd.openxmlformats-officedocument.presentationml.slide+xml"/>
  <Override PartName="/ppt/slides/slide72.xml" ContentType="application/vnd.openxmlformats-officedocument.presentationml.slide+xml"/>
  <Override PartName="/ppt/slides/slide259.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267.xml" ContentType="application/vnd.openxmlformats-officedocument.presentationml.slide+xml"/>
  <Override PartName="/ppt/slides/slide81.xml" ContentType="application/vnd.openxmlformats-officedocument.presentationml.slide+xml"/>
  <Override PartName="/ppt/slides/slide268.xml" ContentType="application/vnd.openxmlformats-officedocument.presentationml.slide+xml"/>
  <Override PartName="/ppt/slides/slide82.xml" ContentType="application/vnd.openxmlformats-officedocument.presentationml.slide+xml"/>
  <Override PartName="/ppt/slides/slide269.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277.xml" ContentType="application/vnd.openxmlformats-officedocument.presentationml.slide+xml"/>
  <Override PartName="/ppt/slides/slide91.xml" ContentType="application/vnd.openxmlformats-officedocument.presentationml.slide+xml"/>
  <Override PartName="/ppt/slides/slide278.xml" ContentType="application/vnd.openxmlformats-officedocument.presentationml.slide+xml"/>
  <Override PartName="/ppt/slides/slide92.xml" ContentType="application/vnd.openxmlformats-officedocument.presentationml.slide+xml"/>
  <Override PartName="/ppt/slides/slide279.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65.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275.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66.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276.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7.xml.rels" ContentType="application/vnd.openxmlformats-package.relationships+xml"/>
  <Override PartName="/ppt/slides/_rels/slide267.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28.xml.rels" ContentType="application/vnd.openxmlformats-package.relationships+xml"/>
  <Override PartName="/ppt/slides/_rels/slide295.xml.rels" ContentType="application/vnd.openxmlformats-package.relationships+xml"/>
  <Override PartName="/ppt/slides/_rels/slide50.xml.rels" ContentType="application/vnd.openxmlformats-package.relationships+xml"/>
  <Override PartName="/ppt/slides/_rels/slide268.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29.xml.rels" ContentType="application/vnd.openxmlformats-package.relationships+xml"/>
  <Override PartName="/ppt/slides/_rels/slide296.xml.rels" ContentType="application/vnd.openxmlformats-package.relationships+xml"/>
  <Override PartName="/ppt/slides/_rels/slide51.xml.rels" ContentType="application/vnd.openxmlformats-package.relationships+xml"/>
  <Override PartName="/ppt/slides/_rels/slide269.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55.xml.rels" ContentType="application/vnd.openxmlformats-package.relationships+xml"/>
  <Override PartName="/ppt/slides/_rels/slide10.xml.rels" ContentType="application/vnd.openxmlformats-package.relationships+xml"/>
  <Override PartName="/ppt/slides/_rels/slide256.xml.rels" ContentType="application/vnd.openxmlformats-package.relationships+xml"/>
  <Override PartName="/ppt/slides/_rels/slide11.xml.rels" ContentType="application/vnd.openxmlformats-package.relationships+xml"/>
  <Override PartName="/ppt/slides/_rels/slide257.xml.rels" ContentType="application/vnd.openxmlformats-package.relationships+xml"/>
  <Override PartName="/ppt/slides/_rels/slide12.xml.rels" ContentType="application/vnd.openxmlformats-package.relationships+xml"/>
  <Override PartName="/ppt/slides/_rels/slide258.xml.rels" ContentType="application/vnd.openxmlformats-package.relationships+xml"/>
  <Override PartName="/ppt/slides/_rels/slide13.xml.rels" ContentType="application/vnd.openxmlformats-package.relationships+xml"/>
  <Override PartName="/ppt/slides/_rels/slide2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40.xml.rels" ContentType="application/vnd.openxmlformats-package.relationships+xml"/>
  <Override PartName="/ppt/slides/_rels/slide285.xml.rels" ContentType="application/vnd.openxmlformats-package.relationships+xml"/>
  <Override PartName="/ppt/slides/_rels/slide218.xml.rels" ContentType="application/vnd.openxmlformats-package.relationships+xml"/>
  <Override PartName="/ppt/slides/_rels/slide41.xml.rels" ContentType="application/vnd.openxmlformats-package.relationships+xml"/>
  <Override PartName="/ppt/slides/_rels/slide286.xml.rels" ContentType="application/vnd.openxmlformats-package.relationships+xml"/>
  <Override PartName="/ppt/slides/_rels/slide219.xml.rels" ContentType="application/vnd.openxmlformats-package.relationships+xml"/>
  <Override PartName="/ppt/slides/_rels/slide32.xml.rels" ContentType="application/vnd.openxmlformats-package.relationships+xml"/>
  <Override PartName="/ppt/slides/_rels/slide277.xml.rels" ContentType="application/vnd.openxmlformats-package.relationships+xml"/>
  <Override PartName="/ppt/slides/_rels/slide33.xml.rels" ContentType="application/vnd.openxmlformats-package.relationships+xml"/>
  <Override PartName="/ppt/slides/_rels/slide278.xml.rels" ContentType="application/vnd.openxmlformats-package.relationships+xml"/>
  <Override PartName="/ppt/slides/_rels/slide34.xml.rels" ContentType="application/vnd.openxmlformats-package.relationships+xml"/>
  <Override PartName="/ppt/slides/_rels/slide279.xml.rels" ContentType="application/vnd.openxmlformats-package.relationships+xml"/>
  <Override PartName="/ppt/slides/_rels/slide42.xml.rels" ContentType="application/vnd.openxmlformats-package.relationships+xml"/>
  <Override PartName="/ppt/slides/_rels/slide287.xml.rels" ContentType="application/vnd.openxmlformats-package.relationships+xml"/>
  <Override PartName="/ppt/slides/_rels/slide43.xml.rels" ContentType="application/vnd.openxmlformats-package.relationships+xml"/>
  <Override PartName="/ppt/slides/_rels/slide288.xml.rels" ContentType="application/vnd.openxmlformats-package.relationships+xml"/>
  <Override PartName="/ppt/slides/_rels/slide44.xml.rels" ContentType="application/vnd.openxmlformats-package.relationships+xml"/>
  <Override PartName="/ppt/slides/_rels/slide289.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237.xml.rels" ContentType="application/vnd.openxmlformats-package.relationships+xml"/>
  <Override PartName="/ppt/slides/_rels/slide49.xml.rels" ContentType="application/vnd.openxmlformats-package.relationships+xml"/>
  <Override PartName="/ppt/slides/_rels/slide238.xml.rels" ContentType="application/vnd.openxmlformats-package.relationships+xml"/>
  <Override PartName="/ppt/slides/_rels/slide23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247.xml.rels" ContentType="application/vnd.openxmlformats-package.relationships+xml"/>
  <Override PartName="/ppt/slides/_rels/slide60.xml.rels" ContentType="application/vnd.openxmlformats-package.relationships+xml"/>
  <Override PartName="/ppt/slides/_rels/slide248.xml.rels" ContentType="application/vnd.openxmlformats-package.relationships+xml"/>
  <Override PartName="/ppt/slides/_rels/slide61.xml.rels" ContentType="application/vnd.openxmlformats-package.relationships+xml"/>
  <Override PartName="/ppt/slides/_rels/slide249.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_rels/slide222.xml.rels" ContentType="application/vnd.openxmlformats-package.relationships+xml"/>
  <Override PartName="/ppt/slides/_rels/slide223.xml.rels" ContentType="application/vnd.openxmlformats-package.relationships+xml"/>
  <Override PartName="/ppt/slides/_rels/slide224.xml.rels" ContentType="application/vnd.openxmlformats-package.relationships+xml"/>
  <Override PartName="/ppt/slides/_rels/slide225.xml.rels" ContentType="application/vnd.openxmlformats-package.relationships+xml"/>
  <Override PartName="/ppt/slides/_rels/slide226.xml.rels" ContentType="application/vnd.openxmlformats-package.relationships+xml"/>
  <Override PartName="/ppt/slides/_rels/slide230.xml.rels" ContentType="application/vnd.openxmlformats-package.relationships+xml"/>
  <Override PartName="/ppt/slides/_rels/slide231.xml.rels" ContentType="application/vnd.openxmlformats-package.relationships+xml"/>
  <Override PartName="/ppt/slides/_rels/slide232.xml.rels" ContentType="application/vnd.openxmlformats-package.relationships+xml"/>
  <Override PartName="/ppt/slides/_rels/slide233.xml.rels" ContentType="application/vnd.openxmlformats-package.relationships+xml"/>
  <Override PartName="/ppt/slides/_rels/slide234.xml.rels" ContentType="application/vnd.openxmlformats-package.relationships+xml"/>
  <Override PartName="/ppt/slides/_rels/slide235.xml.rels" ContentType="application/vnd.openxmlformats-package.relationships+xml"/>
  <Override PartName="/ppt/slides/_rels/slide236.xml.rels" ContentType="application/vnd.openxmlformats-package.relationships+xml"/>
  <Override PartName="/ppt/slides/_rels/slide240.xml.rels" ContentType="application/vnd.openxmlformats-package.relationships+xml"/>
  <Override PartName="/ppt/slides/_rels/slide241.xml.rels" ContentType="application/vnd.openxmlformats-package.relationships+xml"/>
  <Override PartName="/ppt/slides/_rels/slide242.xml.rels" ContentType="application/vnd.openxmlformats-package.relationships+xml"/>
  <Override PartName="/ppt/slides/_rels/slide243.xml.rels" ContentType="application/vnd.openxmlformats-package.relationships+xml"/>
  <Override PartName="/ppt/slides/_rels/slide244.xml.rels" ContentType="application/vnd.openxmlformats-package.relationships+xml"/>
  <Override PartName="/ppt/slides/_rels/slide245.xml.rels" ContentType="application/vnd.openxmlformats-package.relationships+xml"/>
  <Override PartName="/ppt/slides/_rels/slide246.xml.rels" ContentType="application/vnd.openxmlformats-package.relationships+xml"/>
  <Override PartName="/ppt/slides/_rels/slide250.xml.rels" ContentType="application/vnd.openxmlformats-package.relationships+xml"/>
  <Override PartName="/ppt/slides/_rels/slide251.xml.rels" ContentType="application/vnd.openxmlformats-package.relationships+xml"/>
  <Override PartName="/ppt/slides/_rels/slide252.xml.rels" ContentType="application/vnd.openxmlformats-package.relationships+xml"/>
  <Override PartName="/ppt/slides/_rels/slide253.xml.rels" ContentType="application/vnd.openxmlformats-package.relationships+xml"/>
  <Override PartName="/ppt/slides/_rels/slide254.xml.rels" ContentType="application/vnd.openxmlformats-package.relationships+xml"/>
  <Override PartName="/ppt/slides/_rels/slide260.xml.rels" ContentType="application/vnd.openxmlformats-package.relationships+xml"/>
  <Override PartName="/ppt/slides/_rels/slide261.xml.rels" ContentType="application/vnd.openxmlformats-package.relationships+xml"/>
  <Override PartName="/ppt/slides/_rels/slide262.xml.rels" ContentType="application/vnd.openxmlformats-package.relationships+xml"/>
  <Override PartName="/ppt/slides/_rels/slide263.xml.rels" ContentType="application/vnd.openxmlformats-package.relationships+xml"/>
  <Override PartName="/ppt/slides/_rels/slide264.xml.rels" ContentType="application/vnd.openxmlformats-package.relationships+xml"/>
  <Override PartName="/ppt/slides/_rels/slide270.xml.rels" ContentType="application/vnd.openxmlformats-package.relationships+xml"/>
  <Override PartName="/ppt/slides/_rels/slide271.xml.rels" ContentType="application/vnd.openxmlformats-package.relationships+xml"/>
  <Override PartName="/ppt/slides/_rels/slide272.xml.rels" ContentType="application/vnd.openxmlformats-package.relationships+xml"/>
  <Override PartName="/ppt/slides/_rels/slide273.xml.rels" ContentType="application/vnd.openxmlformats-package.relationships+xml"/>
  <Override PartName="/ppt/slides/_rels/slide274.xml.rels" ContentType="application/vnd.openxmlformats-package.relationships+xml"/>
  <Override PartName="/ppt/slides/_rels/slide280.xml.rels" ContentType="application/vnd.openxmlformats-package.relationships+xml"/>
  <Override PartName="/ppt/slides/_rels/slide281.xml.rels" ContentType="application/vnd.openxmlformats-package.relationships+xml"/>
  <Override PartName="/ppt/slides/_rels/slide282.xml.rels" ContentType="application/vnd.openxmlformats-package.relationships+xml"/>
  <Override PartName="/ppt/slides/_rels/slide283.xml.rels" ContentType="application/vnd.openxmlformats-package.relationships+xml"/>
  <Override PartName="/ppt/slides/_rels/slide284.xml.rels" ContentType="application/vnd.openxmlformats-package.relationships+xml"/>
  <Override PartName="/ppt/slides/_rels/slide290.xml.rels" ContentType="application/vnd.openxmlformats-package.relationships+xml"/>
  <Override PartName="/ppt/slides/_rels/slide291.xml.rels" ContentType="application/vnd.openxmlformats-package.relationships+xml"/>
  <Override PartName="/ppt/slides/_rels/slide292.xml.rels" ContentType="application/vnd.openxmlformats-package.relationships+xml"/>
  <Override PartName="/ppt/slides/_rels/slide293.xml.rels" ContentType="application/vnd.openxmlformats-package.relationships+xml"/>
  <Override PartName="/ppt/slides/_rels/slide294.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3" r:id="rId147"/>
    <p:sldId id="384"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7" r:id="rId161"/>
    <p:sldId id="398" r:id="rId162"/>
    <p:sldId id="399" r:id="rId163"/>
    <p:sldId id="400" r:id="rId164"/>
    <p:sldId id="401" r:id="rId165"/>
    <p:sldId id="402" r:id="rId166"/>
    <p:sldId id="403" r:id="rId167"/>
    <p:sldId id="404" r:id="rId168"/>
    <p:sldId id="405" r:id="rId169"/>
    <p:sldId id="406" r:id="rId170"/>
    <p:sldId id="407" r:id="rId171"/>
    <p:sldId id="408" r:id="rId172"/>
    <p:sldId id="409" r:id="rId173"/>
    <p:sldId id="410" r:id="rId174"/>
    <p:sldId id="411" r:id="rId175"/>
    <p:sldId id="412" r:id="rId176"/>
    <p:sldId id="413" r:id="rId177"/>
    <p:sldId id="414" r:id="rId178"/>
    <p:sldId id="415" r:id="rId179"/>
    <p:sldId id="416" r:id="rId180"/>
    <p:sldId id="417" r:id="rId181"/>
    <p:sldId id="418" r:id="rId182"/>
    <p:sldId id="419" r:id="rId183"/>
    <p:sldId id="420" r:id="rId184"/>
    <p:sldId id="421" r:id="rId185"/>
    <p:sldId id="422" r:id="rId186"/>
    <p:sldId id="423" r:id="rId187"/>
    <p:sldId id="424" r:id="rId188"/>
    <p:sldId id="425" r:id="rId189"/>
    <p:sldId id="426" r:id="rId190"/>
    <p:sldId id="427" r:id="rId191"/>
    <p:sldId id="428" r:id="rId192"/>
    <p:sldId id="429" r:id="rId193"/>
    <p:sldId id="430" r:id="rId194"/>
    <p:sldId id="431" r:id="rId195"/>
    <p:sldId id="432" r:id="rId196"/>
    <p:sldId id="433" r:id="rId197"/>
    <p:sldId id="434" r:id="rId198"/>
    <p:sldId id="435" r:id="rId199"/>
    <p:sldId id="436" r:id="rId200"/>
    <p:sldId id="437" r:id="rId201"/>
    <p:sldId id="438" r:id="rId202"/>
    <p:sldId id="439" r:id="rId203"/>
    <p:sldId id="440" r:id="rId204"/>
    <p:sldId id="441" r:id="rId205"/>
    <p:sldId id="442" r:id="rId206"/>
    <p:sldId id="443" r:id="rId207"/>
    <p:sldId id="444" r:id="rId208"/>
    <p:sldId id="445" r:id="rId209"/>
    <p:sldId id="446" r:id="rId210"/>
    <p:sldId id="447" r:id="rId211"/>
    <p:sldId id="448" r:id="rId212"/>
    <p:sldId id="449" r:id="rId213"/>
    <p:sldId id="450" r:id="rId214"/>
    <p:sldId id="451" r:id="rId215"/>
    <p:sldId id="452" r:id="rId216"/>
    <p:sldId id="453" r:id="rId217"/>
    <p:sldId id="454" r:id="rId218"/>
    <p:sldId id="455" r:id="rId219"/>
    <p:sldId id="456" r:id="rId220"/>
    <p:sldId id="457" r:id="rId221"/>
    <p:sldId id="458" r:id="rId222"/>
    <p:sldId id="459" r:id="rId223"/>
    <p:sldId id="460" r:id="rId224"/>
    <p:sldId id="461" r:id="rId225"/>
    <p:sldId id="462" r:id="rId226"/>
    <p:sldId id="463" r:id="rId227"/>
    <p:sldId id="464" r:id="rId228"/>
    <p:sldId id="465" r:id="rId229"/>
    <p:sldId id="466" r:id="rId230"/>
    <p:sldId id="467" r:id="rId231"/>
    <p:sldId id="468" r:id="rId232"/>
    <p:sldId id="469" r:id="rId233"/>
    <p:sldId id="470" r:id="rId234"/>
    <p:sldId id="471" r:id="rId235"/>
    <p:sldId id="472" r:id="rId236"/>
    <p:sldId id="473" r:id="rId237"/>
    <p:sldId id="474" r:id="rId238"/>
    <p:sldId id="475" r:id="rId239"/>
    <p:sldId id="476" r:id="rId240"/>
    <p:sldId id="477" r:id="rId241"/>
    <p:sldId id="478" r:id="rId242"/>
    <p:sldId id="479" r:id="rId243"/>
    <p:sldId id="480" r:id="rId244"/>
    <p:sldId id="481" r:id="rId245"/>
    <p:sldId id="482" r:id="rId246"/>
    <p:sldId id="483" r:id="rId247"/>
    <p:sldId id="484" r:id="rId248"/>
    <p:sldId id="485" r:id="rId249"/>
    <p:sldId id="486" r:id="rId250"/>
    <p:sldId id="487" r:id="rId251"/>
    <p:sldId id="488" r:id="rId252"/>
    <p:sldId id="489" r:id="rId253"/>
    <p:sldId id="490" r:id="rId254"/>
    <p:sldId id="491" r:id="rId255"/>
    <p:sldId id="492" r:id="rId256"/>
    <p:sldId id="493" r:id="rId257"/>
    <p:sldId id="494" r:id="rId258"/>
    <p:sldId id="495" r:id="rId259"/>
    <p:sldId id="496" r:id="rId260"/>
    <p:sldId id="497" r:id="rId261"/>
    <p:sldId id="498" r:id="rId262"/>
    <p:sldId id="499" r:id="rId263"/>
    <p:sldId id="500" r:id="rId264"/>
    <p:sldId id="501" r:id="rId265"/>
    <p:sldId id="502" r:id="rId266"/>
    <p:sldId id="503" r:id="rId267"/>
    <p:sldId id="504" r:id="rId268"/>
    <p:sldId id="505" r:id="rId269"/>
    <p:sldId id="506" r:id="rId270"/>
    <p:sldId id="507" r:id="rId271"/>
    <p:sldId id="508" r:id="rId272"/>
    <p:sldId id="509" r:id="rId273"/>
    <p:sldId id="510" r:id="rId274"/>
    <p:sldId id="511" r:id="rId275"/>
    <p:sldId id="512" r:id="rId276"/>
    <p:sldId id="513" r:id="rId277"/>
    <p:sldId id="514" r:id="rId278"/>
    <p:sldId id="515" r:id="rId279"/>
    <p:sldId id="516" r:id="rId280"/>
    <p:sldId id="517" r:id="rId281"/>
    <p:sldId id="518" r:id="rId282"/>
    <p:sldId id="519" r:id="rId283"/>
    <p:sldId id="520" r:id="rId284"/>
    <p:sldId id="521" r:id="rId285"/>
    <p:sldId id="522" r:id="rId286"/>
    <p:sldId id="523" r:id="rId287"/>
    <p:sldId id="524" r:id="rId288"/>
    <p:sldId id="525" r:id="rId289"/>
    <p:sldId id="526" r:id="rId290"/>
    <p:sldId id="527" r:id="rId291"/>
    <p:sldId id="528" r:id="rId292"/>
    <p:sldId id="529" r:id="rId293"/>
    <p:sldId id="530" r:id="rId294"/>
    <p:sldId id="531" r:id="rId295"/>
    <p:sldId id="532" r:id="rId296"/>
    <p:sldId id="533" r:id="rId297"/>
    <p:sldId id="534" r:id="rId298"/>
    <p:sldId id="535" r:id="rId299"/>
    <p:sldId id="536" r:id="rId300"/>
    <p:sldId id="537" r:id="rId301"/>
    <p:sldId id="538" r:id="rId302"/>
    <p:sldId id="539" r:id="rId303"/>
    <p:sldId id="540" r:id="rId304"/>
    <p:sldId id="541" r:id="rId305"/>
    <p:sldId id="542" r:id="rId306"/>
    <p:sldId id="543" r:id="rId307"/>
    <p:sldId id="544" r:id="rId308"/>
    <p:sldId id="545" r:id="rId309"/>
    <p:sldId id="546" r:id="rId310"/>
    <p:sldId id="547" r:id="rId311"/>
    <p:sldId id="548" r:id="rId312"/>
    <p:sldId id="549" r:id="rId313"/>
    <p:sldId id="550" r:id="rId314"/>
    <p:sldId id="551" r:id="rId31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40" Type="http://schemas.openxmlformats.org/officeDocument/2006/relationships/slide" Target="slides/slide21.xml"/><Relationship Id="rId41" Type="http://schemas.openxmlformats.org/officeDocument/2006/relationships/slide" Target="slides/slide22.xml"/><Relationship Id="rId42" Type="http://schemas.openxmlformats.org/officeDocument/2006/relationships/slide" Target="slides/slide23.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 Id="rId49" Type="http://schemas.openxmlformats.org/officeDocument/2006/relationships/slide" Target="slides/slide30.xml"/><Relationship Id="rId50" Type="http://schemas.openxmlformats.org/officeDocument/2006/relationships/slide" Target="slides/slide31.xml"/><Relationship Id="rId51" Type="http://schemas.openxmlformats.org/officeDocument/2006/relationships/slide" Target="slides/slide32.xml"/><Relationship Id="rId52" Type="http://schemas.openxmlformats.org/officeDocument/2006/relationships/slide" Target="slides/slide33.xml"/><Relationship Id="rId53" Type="http://schemas.openxmlformats.org/officeDocument/2006/relationships/slide" Target="slides/slide34.xml"/><Relationship Id="rId54" Type="http://schemas.openxmlformats.org/officeDocument/2006/relationships/slide" Target="slides/slide35.xml"/><Relationship Id="rId55" Type="http://schemas.openxmlformats.org/officeDocument/2006/relationships/slide" Target="slides/slide36.xml"/><Relationship Id="rId56" Type="http://schemas.openxmlformats.org/officeDocument/2006/relationships/slide" Target="slides/slide37.xml"/><Relationship Id="rId57" Type="http://schemas.openxmlformats.org/officeDocument/2006/relationships/slide" Target="slides/slide38.xml"/><Relationship Id="rId58" Type="http://schemas.openxmlformats.org/officeDocument/2006/relationships/slide" Target="slides/slide39.xml"/><Relationship Id="rId59" Type="http://schemas.openxmlformats.org/officeDocument/2006/relationships/slide" Target="slides/slide40.xml"/><Relationship Id="rId60" Type="http://schemas.openxmlformats.org/officeDocument/2006/relationships/slide" Target="slides/slide41.xml"/><Relationship Id="rId61" Type="http://schemas.openxmlformats.org/officeDocument/2006/relationships/slide" Target="slides/slide42.xml"/><Relationship Id="rId62" Type="http://schemas.openxmlformats.org/officeDocument/2006/relationships/slide" Target="slides/slide43.xml"/><Relationship Id="rId63" Type="http://schemas.openxmlformats.org/officeDocument/2006/relationships/slide" Target="slides/slide44.xml"/><Relationship Id="rId64" Type="http://schemas.openxmlformats.org/officeDocument/2006/relationships/slide" Target="slides/slide45.xml"/><Relationship Id="rId65" Type="http://schemas.openxmlformats.org/officeDocument/2006/relationships/slide" Target="slides/slide46.xml"/><Relationship Id="rId66" Type="http://schemas.openxmlformats.org/officeDocument/2006/relationships/slide" Target="slides/slide47.xml"/><Relationship Id="rId67" Type="http://schemas.openxmlformats.org/officeDocument/2006/relationships/slide" Target="slides/slide48.xml"/><Relationship Id="rId68" Type="http://schemas.openxmlformats.org/officeDocument/2006/relationships/slide" Target="slides/slide49.xml"/><Relationship Id="rId69" Type="http://schemas.openxmlformats.org/officeDocument/2006/relationships/slide" Target="slides/slide50.xml"/><Relationship Id="rId70" Type="http://schemas.openxmlformats.org/officeDocument/2006/relationships/slide" Target="slides/slide51.xml"/><Relationship Id="rId71" Type="http://schemas.openxmlformats.org/officeDocument/2006/relationships/slide" Target="slides/slide52.xml"/><Relationship Id="rId72" Type="http://schemas.openxmlformats.org/officeDocument/2006/relationships/slide" Target="slides/slide53.xml"/><Relationship Id="rId73" Type="http://schemas.openxmlformats.org/officeDocument/2006/relationships/slide" Target="slides/slide54.xml"/><Relationship Id="rId74" Type="http://schemas.openxmlformats.org/officeDocument/2006/relationships/slide" Target="slides/slide55.xml"/><Relationship Id="rId75" Type="http://schemas.openxmlformats.org/officeDocument/2006/relationships/slide" Target="slides/slide56.xml"/><Relationship Id="rId76" Type="http://schemas.openxmlformats.org/officeDocument/2006/relationships/slide" Target="slides/slide57.xml"/><Relationship Id="rId77" Type="http://schemas.openxmlformats.org/officeDocument/2006/relationships/slide" Target="slides/slide58.xml"/><Relationship Id="rId78" Type="http://schemas.openxmlformats.org/officeDocument/2006/relationships/slide" Target="slides/slide59.xml"/><Relationship Id="rId79" Type="http://schemas.openxmlformats.org/officeDocument/2006/relationships/slide" Target="slides/slide60.xml"/><Relationship Id="rId80" Type="http://schemas.openxmlformats.org/officeDocument/2006/relationships/slide" Target="slides/slide61.xml"/><Relationship Id="rId81" Type="http://schemas.openxmlformats.org/officeDocument/2006/relationships/slide" Target="slides/slide62.xml"/><Relationship Id="rId82" Type="http://schemas.openxmlformats.org/officeDocument/2006/relationships/slide" Target="slides/slide63.xml"/><Relationship Id="rId83" Type="http://schemas.openxmlformats.org/officeDocument/2006/relationships/slide" Target="slides/slide64.xml"/><Relationship Id="rId84" Type="http://schemas.openxmlformats.org/officeDocument/2006/relationships/slide" Target="slides/slide65.xml"/><Relationship Id="rId85" Type="http://schemas.openxmlformats.org/officeDocument/2006/relationships/slide" Target="slides/slide66.xml"/><Relationship Id="rId86" Type="http://schemas.openxmlformats.org/officeDocument/2006/relationships/slide" Target="slides/slide67.xml"/><Relationship Id="rId87" Type="http://schemas.openxmlformats.org/officeDocument/2006/relationships/slide" Target="slides/slide68.xml"/><Relationship Id="rId88" Type="http://schemas.openxmlformats.org/officeDocument/2006/relationships/slide" Target="slides/slide69.xml"/><Relationship Id="rId89" Type="http://schemas.openxmlformats.org/officeDocument/2006/relationships/slide" Target="slides/slide70.xml"/><Relationship Id="rId90" Type="http://schemas.openxmlformats.org/officeDocument/2006/relationships/slide" Target="slides/slide71.xml"/><Relationship Id="rId91" Type="http://schemas.openxmlformats.org/officeDocument/2006/relationships/slide" Target="slides/slide72.xml"/><Relationship Id="rId92" Type="http://schemas.openxmlformats.org/officeDocument/2006/relationships/slide" Target="slides/slide73.xml"/><Relationship Id="rId93" Type="http://schemas.openxmlformats.org/officeDocument/2006/relationships/slide" Target="slides/slide74.xml"/><Relationship Id="rId94" Type="http://schemas.openxmlformats.org/officeDocument/2006/relationships/slide" Target="slides/slide75.xml"/><Relationship Id="rId95" Type="http://schemas.openxmlformats.org/officeDocument/2006/relationships/slide" Target="slides/slide76.xml"/><Relationship Id="rId96" Type="http://schemas.openxmlformats.org/officeDocument/2006/relationships/slide" Target="slides/slide77.xml"/><Relationship Id="rId97" Type="http://schemas.openxmlformats.org/officeDocument/2006/relationships/slide" Target="slides/slide78.xml"/><Relationship Id="rId98" Type="http://schemas.openxmlformats.org/officeDocument/2006/relationships/slide" Target="slides/slide79.xml"/><Relationship Id="rId99" Type="http://schemas.openxmlformats.org/officeDocument/2006/relationships/slide" Target="slides/slide80.xml"/><Relationship Id="rId100" Type="http://schemas.openxmlformats.org/officeDocument/2006/relationships/slide" Target="slides/slide81.xml"/><Relationship Id="rId101" Type="http://schemas.openxmlformats.org/officeDocument/2006/relationships/slide" Target="slides/slide82.xml"/><Relationship Id="rId102" Type="http://schemas.openxmlformats.org/officeDocument/2006/relationships/slide" Target="slides/slide83.xml"/><Relationship Id="rId103" Type="http://schemas.openxmlformats.org/officeDocument/2006/relationships/slide" Target="slides/slide84.xml"/><Relationship Id="rId104" Type="http://schemas.openxmlformats.org/officeDocument/2006/relationships/slide" Target="slides/slide85.xml"/><Relationship Id="rId105" Type="http://schemas.openxmlformats.org/officeDocument/2006/relationships/slide" Target="slides/slide86.xml"/><Relationship Id="rId106" Type="http://schemas.openxmlformats.org/officeDocument/2006/relationships/slide" Target="slides/slide87.xml"/><Relationship Id="rId107" Type="http://schemas.openxmlformats.org/officeDocument/2006/relationships/slide" Target="slides/slide88.xml"/><Relationship Id="rId108" Type="http://schemas.openxmlformats.org/officeDocument/2006/relationships/slide" Target="slides/slide89.xml"/><Relationship Id="rId109" Type="http://schemas.openxmlformats.org/officeDocument/2006/relationships/slide" Target="slides/slide90.xml"/><Relationship Id="rId110" Type="http://schemas.openxmlformats.org/officeDocument/2006/relationships/slide" Target="slides/slide91.xml"/><Relationship Id="rId111" Type="http://schemas.openxmlformats.org/officeDocument/2006/relationships/slide" Target="slides/slide92.xml"/><Relationship Id="rId112" Type="http://schemas.openxmlformats.org/officeDocument/2006/relationships/slide" Target="slides/slide93.xml"/><Relationship Id="rId113" Type="http://schemas.openxmlformats.org/officeDocument/2006/relationships/slide" Target="slides/slide94.xml"/><Relationship Id="rId114" Type="http://schemas.openxmlformats.org/officeDocument/2006/relationships/slide" Target="slides/slide95.xml"/><Relationship Id="rId115" Type="http://schemas.openxmlformats.org/officeDocument/2006/relationships/slide" Target="slides/slide96.xml"/><Relationship Id="rId116" Type="http://schemas.openxmlformats.org/officeDocument/2006/relationships/slide" Target="slides/slide97.xml"/><Relationship Id="rId117" Type="http://schemas.openxmlformats.org/officeDocument/2006/relationships/slide" Target="slides/slide98.xml"/><Relationship Id="rId118" Type="http://schemas.openxmlformats.org/officeDocument/2006/relationships/slide" Target="slides/slide99.xml"/><Relationship Id="rId119" Type="http://schemas.openxmlformats.org/officeDocument/2006/relationships/slide" Target="slides/slide100.xml"/><Relationship Id="rId120" Type="http://schemas.openxmlformats.org/officeDocument/2006/relationships/slide" Target="slides/slide101.xml"/><Relationship Id="rId121" Type="http://schemas.openxmlformats.org/officeDocument/2006/relationships/slide" Target="slides/slide102.xml"/><Relationship Id="rId122" Type="http://schemas.openxmlformats.org/officeDocument/2006/relationships/slide" Target="slides/slide103.xml"/><Relationship Id="rId123" Type="http://schemas.openxmlformats.org/officeDocument/2006/relationships/slide" Target="slides/slide104.xml"/><Relationship Id="rId124" Type="http://schemas.openxmlformats.org/officeDocument/2006/relationships/slide" Target="slides/slide105.xml"/><Relationship Id="rId125" Type="http://schemas.openxmlformats.org/officeDocument/2006/relationships/slide" Target="slides/slide106.xml"/><Relationship Id="rId126" Type="http://schemas.openxmlformats.org/officeDocument/2006/relationships/slide" Target="slides/slide107.xml"/><Relationship Id="rId127" Type="http://schemas.openxmlformats.org/officeDocument/2006/relationships/slide" Target="slides/slide108.xml"/><Relationship Id="rId128" Type="http://schemas.openxmlformats.org/officeDocument/2006/relationships/slide" Target="slides/slide109.xml"/><Relationship Id="rId129" Type="http://schemas.openxmlformats.org/officeDocument/2006/relationships/slide" Target="slides/slide110.xml"/><Relationship Id="rId130" Type="http://schemas.openxmlformats.org/officeDocument/2006/relationships/slide" Target="slides/slide111.xml"/><Relationship Id="rId131" Type="http://schemas.openxmlformats.org/officeDocument/2006/relationships/slide" Target="slides/slide112.xml"/><Relationship Id="rId132" Type="http://schemas.openxmlformats.org/officeDocument/2006/relationships/slide" Target="slides/slide113.xml"/><Relationship Id="rId133" Type="http://schemas.openxmlformats.org/officeDocument/2006/relationships/slide" Target="slides/slide114.xml"/><Relationship Id="rId134" Type="http://schemas.openxmlformats.org/officeDocument/2006/relationships/slide" Target="slides/slide115.xml"/><Relationship Id="rId135" Type="http://schemas.openxmlformats.org/officeDocument/2006/relationships/slide" Target="slides/slide116.xml"/><Relationship Id="rId136" Type="http://schemas.openxmlformats.org/officeDocument/2006/relationships/slide" Target="slides/slide117.xml"/><Relationship Id="rId137" Type="http://schemas.openxmlformats.org/officeDocument/2006/relationships/slide" Target="slides/slide118.xml"/><Relationship Id="rId138" Type="http://schemas.openxmlformats.org/officeDocument/2006/relationships/slide" Target="slides/slide119.xml"/><Relationship Id="rId139" Type="http://schemas.openxmlformats.org/officeDocument/2006/relationships/slide" Target="slides/slide120.xml"/><Relationship Id="rId140" Type="http://schemas.openxmlformats.org/officeDocument/2006/relationships/slide" Target="slides/slide121.xml"/><Relationship Id="rId141" Type="http://schemas.openxmlformats.org/officeDocument/2006/relationships/slide" Target="slides/slide122.xml"/><Relationship Id="rId142" Type="http://schemas.openxmlformats.org/officeDocument/2006/relationships/slide" Target="slides/slide123.xml"/><Relationship Id="rId143" Type="http://schemas.openxmlformats.org/officeDocument/2006/relationships/slide" Target="slides/slide124.xml"/><Relationship Id="rId144" Type="http://schemas.openxmlformats.org/officeDocument/2006/relationships/slide" Target="slides/slide125.xml"/><Relationship Id="rId145" Type="http://schemas.openxmlformats.org/officeDocument/2006/relationships/slide" Target="slides/slide126.xml"/><Relationship Id="rId146" Type="http://schemas.openxmlformats.org/officeDocument/2006/relationships/slide" Target="slides/slide127.xml"/><Relationship Id="rId147" Type="http://schemas.openxmlformats.org/officeDocument/2006/relationships/slide" Target="slides/slide128.xml"/><Relationship Id="rId148" Type="http://schemas.openxmlformats.org/officeDocument/2006/relationships/slide" Target="slides/slide129.xml"/><Relationship Id="rId149" Type="http://schemas.openxmlformats.org/officeDocument/2006/relationships/slide" Target="slides/slide130.xml"/><Relationship Id="rId150" Type="http://schemas.openxmlformats.org/officeDocument/2006/relationships/slide" Target="slides/slide131.xml"/><Relationship Id="rId151" Type="http://schemas.openxmlformats.org/officeDocument/2006/relationships/slide" Target="slides/slide132.xml"/><Relationship Id="rId152" Type="http://schemas.openxmlformats.org/officeDocument/2006/relationships/slide" Target="slides/slide133.xml"/><Relationship Id="rId153" Type="http://schemas.openxmlformats.org/officeDocument/2006/relationships/slide" Target="slides/slide134.xml"/><Relationship Id="rId154" Type="http://schemas.openxmlformats.org/officeDocument/2006/relationships/slide" Target="slides/slide135.xml"/><Relationship Id="rId155" Type="http://schemas.openxmlformats.org/officeDocument/2006/relationships/slide" Target="slides/slide136.xml"/><Relationship Id="rId156" Type="http://schemas.openxmlformats.org/officeDocument/2006/relationships/slide" Target="slides/slide137.xml"/><Relationship Id="rId157" Type="http://schemas.openxmlformats.org/officeDocument/2006/relationships/slide" Target="slides/slide138.xml"/><Relationship Id="rId158" Type="http://schemas.openxmlformats.org/officeDocument/2006/relationships/slide" Target="slides/slide139.xml"/><Relationship Id="rId159" Type="http://schemas.openxmlformats.org/officeDocument/2006/relationships/slide" Target="slides/slide140.xml"/><Relationship Id="rId160" Type="http://schemas.openxmlformats.org/officeDocument/2006/relationships/slide" Target="slides/slide141.xml"/><Relationship Id="rId161" Type="http://schemas.openxmlformats.org/officeDocument/2006/relationships/slide" Target="slides/slide142.xml"/><Relationship Id="rId162" Type="http://schemas.openxmlformats.org/officeDocument/2006/relationships/slide" Target="slides/slide143.xml"/><Relationship Id="rId163" Type="http://schemas.openxmlformats.org/officeDocument/2006/relationships/slide" Target="slides/slide144.xml"/><Relationship Id="rId164" Type="http://schemas.openxmlformats.org/officeDocument/2006/relationships/slide" Target="slides/slide145.xml"/><Relationship Id="rId165" Type="http://schemas.openxmlformats.org/officeDocument/2006/relationships/slide" Target="slides/slide146.xml"/><Relationship Id="rId166" Type="http://schemas.openxmlformats.org/officeDocument/2006/relationships/slide" Target="slides/slide147.xml"/><Relationship Id="rId167" Type="http://schemas.openxmlformats.org/officeDocument/2006/relationships/slide" Target="slides/slide148.xml"/><Relationship Id="rId168" Type="http://schemas.openxmlformats.org/officeDocument/2006/relationships/slide" Target="slides/slide149.xml"/><Relationship Id="rId169" Type="http://schemas.openxmlformats.org/officeDocument/2006/relationships/slide" Target="slides/slide150.xml"/><Relationship Id="rId170" Type="http://schemas.openxmlformats.org/officeDocument/2006/relationships/slide" Target="slides/slide151.xml"/><Relationship Id="rId171" Type="http://schemas.openxmlformats.org/officeDocument/2006/relationships/slide" Target="slides/slide152.xml"/><Relationship Id="rId172" Type="http://schemas.openxmlformats.org/officeDocument/2006/relationships/slide" Target="slides/slide153.xml"/><Relationship Id="rId173" Type="http://schemas.openxmlformats.org/officeDocument/2006/relationships/slide" Target="slides/slide154.xml"/><Relationship Id="rId174" Type="http://schemas.openxmlformats.org/officeDocument/2006/relationships/slide" Target="slides/slide155.xml"/><Relationship Id="rId175" Type="http://schemas.openxmlformats.org/officeDocument/2006/relationships/slide" Target="slides/slide156.xml"/><Relationship Id="rId176" Type="http://schemas.openxmlformats.org/officeDocument/2006/relationships/slide" Target="slides/slide157.xml"/><Relationship Id="rId177" Type="http://schemas.openxmlformats.org/officeDocument/2006/relationships/slide" Target="slides/slide158.xml"/><Relationship Id="rId178" Type="http://schemas.openxmlformats.org/officeDocument/2006/relationships/slide" Target="slides/slide159.xml"/><Relationship Id="rId179" Type="http://schemas.openxmlformats.org/officeDocument/2006/relationships/slide" Target="slides/slide160.xml"/><Relationship Id="rId180" Type="http://schemas.openxmlformats.org/officeDocument/2006/relationships/slide" Target="slides/slide161.xml"/><Relationship Id="rId181" Type="http://schemas.openxmlformats.org/officeDocument/2006/relationships/slide" Target="slides/slide162.xml"/><Relationship Id="rId182" Type="http://schemas.openxmlformats.org/officeDocument/2006/relationships/slide" Target="slides/slide163.xml"/><Relationship Id="rId183" Type="http://schemas.openxmlformats.org/officeDocument/2006/relationships/slide" Target="slides/slide164.xml"/><Relationship Id="rId184" Type="http://schemas.openxmlformats.org/officeDocument/2006/relationships/slide" Target="slides/slide165.xml"/><Relationship Id="rId185" Type="http://schemas.openxmlformats.org/officeDocument/2006/relationships/slide" Target="slides/slide166.xml"/><Relationship Id="rId186" Type="http://schemas.openxmlformats.org/officeDocument/2006/relationships/slide" Target="slides/slide167.xml"/><Relationship Id="rId187" Type="http://schemas.openxmlformats.org/officeDocument/2006/relationships/slide" Target="slides/slide168.xml"/><Relationship Id="rId188" Type="http://schemas.openxmlformats.org/officeDocument/2006/relationships/slide" Target="slides/slide169.xml"/><Relationship Id="rId189" Type="http://schemas.openxmlformats.org/officeDocument/2006/relationships/slide" Target="slides/slide170.xml"/><Relationship Id="rId190" Type="http://schemas.openxmlformats.org/officeDocument/2006/relationships/slide" Target="slides/slide171.xml"/><Relationship Id="rId191" Type="http://schemas.openxmlformats.org/officeDocument/2006/relationships/slide" Target="slides/slide172.xml"/><Relationship Id="rId192" Type="http://schemas.openxmlformats.org/officeDocument/2006/relationships/slide" Target="slides/slide173.xml"/><Relationship Id="rId193" Type="http://schemas.openxmlformats.org/officeDocument/2006/relationships/slide" Target="slides/slide174.xml"/><Relationship Id="rId194" Type="http://schemas.openxmlformats.org/officeDocument/2006/relationships/slide" Target="slides/slide175.xml"/><Relationship Id="rId195" Type="http://schemas.openxmlformats.org/officeDocument/2006/relationships/slide" Target="slides/slide176.xml"/><Relationship Id="rId196" Type="http://schemas.openxmlformats.org/officeDocument/2006/relationships/slide" Target="slides/slide177.xml"/><Relationship Id="rId197" Type="http://schemas.openxmlformats.org/officeDocument/2006/relationships/slide" Target="slides/slide178.xml"/><Relationship Id="rId198" Type="http://schemas.openxmlformats.org/officeDocument/2006/relationships/slide" Target="slides/slide179.xml"/><Relationship Id="rId199" Type="http://schemas.openxmlformats.org/officeDocument/2006/relationships/slide" Target="slides/slide180.xml"/><Relationship Id="rId200" Type="http://schemas.openxmlformats.org/officeDocument/2006/relationships/slide" Target="slides/slide181.xml"/><Relationship Id="rId201" Type="http://schemas.openxmlformats.org/officeDocument/2006/relationships/slide" Target="slides/slide182.xml"/><Relationship Id="rId202" Type="http://schemas.openxmlformats.org/officeDocument/2006/relationships/slide" Target="slides/slide183.xml"/><Relationship Id="rId203" Type="http://schemas.openxmlformats.org/officeDocument/2006/relationships/slide" Target="slides/slide184.xml"/><Relationship Id="rId204" Type="http://schemas.openxmlformats.org/officeDocument/2006/relationships/slide" Target="slides/slide185.xml"/><Relationship Id="rId205" Type="http://schemas.openxmlformats.org/officeDocument/2006/relationships/slide" Target="slides/slide186.xml"/><Relationship Id="rId206" Type="http://schemas.openxmlformats.org/officeDocument/2006/relationships/slide" Target="slides/slide187.xml"/><Relationship Id="rId207" Type="http://schemas.openxmlformats.org/officeDocument/2006/relationships/slide" Target="slides/slide188.xml"/><Relationship Id="rId208" Type="http://schemas.openxmlformats.org/officeDocument/2006/relationships/slide" Target="slides/slide189.xml"/><Relationship Id="rId209" Type="http://schemas.openxmlformats.org/officeDocument/2006/relationships/slide" Target="slides/slide190.xml"/><Relationship Id="rId210" Type="http://schemas.openxmlformats.org/officeDocument/2006/relationships/slide" Target="slides/slide191.xml"/><Relationship Id="rId211" Type="http://schemas.openxmlformats.org/officeDocument/2006/relationships/slide" Target="slides/slide192.xml"/><Relationship Id="rId212" Type="http://schemas.openxmlformats.org/officeDocument/2006/relationships/slide" Target="slides/slide193.xml"/><Relationship Id="rId213" Type="http://schemas.openxmlformats.org/officeDocument/2006/relationships/slide" Target="slides/slide194.xml"/><Relationship Id="rId214" Type="http://schemas.openxmlformats.org/officeDocument/2006/relationships/slide" Target="slides/slide195.xml"/><Relationship Id="rId215" Type="http://schemas.openxmlformats.org/officeDocument/2006/relationships/slide" Target="slides/slide196.xml"/><Relationship Id="rId216" Type="http://schemas.openxmlformats.org/officeDocument/2006/relationships/slide" Target="slides/slide197.xml"/><Relationship Id="rId217" Type="http://schemas.openxmlformats.org/officeDocument/2006/relationships/slide" Target="slides/slide198.xml"/><Relationship Id="rId218" Type="http://schemas.openxmlformats.org/officeDocument/2006/relationships/slide" Target="slides/slide199.xml"/><Relationship Id="rId219" Type="http://schemas.openxmlformats.org/officeDocument/2006/relationships/slide" Target="slides/slide200.xml"/><Relationship Id="rId220" Type="http://schemas.openxmlformats.org/officeDocument/2006/relationships/slide" Target="slides/slide201.xml"/><Relationship Id="rId221" Type="http://schemas.openxmlformats.org/officeDocument/2006/relationships/slide" Target="slides/slide202.xml"/><Relationship Id="rId222" Type="http://schemas.openxmlformats.org/officeDocument/2006/relationships/slide" Target="slides/slide203.xml"/><Relationship Id="rId223" Type="http://schemas.openxmlformats.org/officeDocument/2006/relationships/slide" Target="slides/slide204.xml"/><Relationship Id="rId224" Type="http://schemas.openxmlformats.org/officeDocument/2006/relationships/slide" Target="slides/slide205.xml"/><Relationship Id="rId225" Type="http://schemas.openxmlformats.org/officeDocument/2006/relationships/slide" Target="slides/slide206.xml"/><Relationship Id="rId226" Type="http://schemas.openxmlformats.org/officeDocument/2006/relationships/slide" Target="slides/slide207.xml"/><Relationship Id="rId227" Type="http://schemas.openxmlformats.org/officeDocument/2006/relationships/slide" Target="slides/slide208.xml"/><Relationship Id="rId228" Type="http://schemas.openxmlformats.org/officeDocument/2006/relationships/slide" Target="slides/slide209.xml"/><Relationship Id="rId229" Type="http://schemas.openxmlformats.org/officeDocument/2006/relationships/slide" Target="slides/slide210.xml"/><Relationship Id="rId230" Type="http://schemas.openxmlformats.org/officeDocument/2006/relationships/slide" Target="slides/slide211.xml"/><Relationship Id="rId231" Type="http://schemas.openxmlformats.org/officeDocument/2006/relationships/slide" Target="slides/slide212.xml"/><Relationship Id="rId232" Type="http://schemas.openxmlformats.org/officeDocument/2006/relationships/slide" Target="slides/slide213.xml"/><Relationship Id="rId233" Type="http://schemas.openxmlformats.org/officeDocument/2006/relationships/slide" Target="slides/slide214.xml"/><Relationship Id="rId234" Type="http://schemas.openxmlformats.org/officeDocument/2006/relationships/slide" Target="slides/slide215.xml"/><Relationship Id="rId235" Type="http://schemas.openxmlformats.org/officeDocument/2006/relationships/slide" Target="slides/slide216.xml"/><Relationship Id="rId236" Type="http://schemas.openxmlformats.org/officeDocument/2006/relationships/slide" Target="slides/slide217.xml"/><Relationship Id="rId237" Type="http://schemas.openxmlformats.org/officeDocument/2006/relationships/slide" Target="slides/slide218.xml"/><Relationship Id="rId238" Type="http://schemas.openxmlformats.org/officeDocument/2006/relationships/slide" Target="slides/slide219.xml"/><Relationship Id="rId239" Type="http://schemas.openxmlformats.org/officeDocument/2006/relationships/slide" Target="slides/slide220.xml"/><Relationship Id="rId240" Type="http://schemas.openxmlformats.org/officeDocument/2006/relationships/slide" Target="slides/slide221.xml"/><Relationship Id="rId241" Type="http://schemas.openxmlformats.org/officeDocument/2006/relationships/slide" Target="slides/slide222.xml"/><Relationship Id="rId242" Type="http://schemas.openxmlformats.org/officeDocument/2006/relationships/slide" Target="slides/slide223.xml"/><Relationship Id="rId243" Type="http://schemas.openxmlformats.org/officeDocument/2006/relationships/slide" Target="slides/slide224.xml"/><Relationship Id="rId244" Type="http://schemas.openxmlformats.org/officeDocument/2006/relationships/slide" Target="slides/slide225.xml"/><Relationship Id="rId245" Type="http://schemas.openxmlformats.org/officeDocument/2006/relationships/slide" Target="slides/slide226.xml"/><Relationship Id="rId246" Type="http://schemas.openxmlformats.org/officeDocument/2006/relationships/slide" Target="slides/slide227.xml"/><Relationship Id="rId247" Type="http://schemas.openxmlformats.org/officeDocument/2006/relationships/slide" Target="slides/slide228.xml"/><Relationship Id="rId248" Type="http://schemas.openxmlformats.org/officeDocument/2006/relationships/slide" Target="slides/slide229.xml"/><Relationship Id="rId249" Type="http://schemas.openxmlformats.org/officeDocument/2006/relationships/slide" Target="slides/slide230.xml"/><Relationship Id="rId250" Type="http://schemas.openxmlformats.org/officeDocument/2006/relationships/slide" Target="slides/slide231.xml"/><Relationship Id="rId251" Type="http://schemas.openxmlformats.org/officeDocument/2006/relationships/slide" Target="slides/slide232.xml"/><Relationship Id="rId252" Type="http://schemas.openxmlformats.org/officeDocument/2006/relationships/slide" Target="slides/slide233.xml"/><Relationship Id="rId253" Type="http://schemas.openxmlformats.org/officeDocument/2006/relationships/slide" Target="slides/slide234.xml"/><Relationship Id="rId254" Type="http://schemas.openxmlformats.org/officeDocument/2006/relationships/slide" Target="slides/slide235.xml"/><Relationship Id="rId255" Type="http://schemas.openxmlformats.org/officeDocument/2006/relationships/slide" Target="slides/slide236.xml"/><Relationship Id="rId256" Type="http://schemas.openxmlformats.org/officeDocument/2006/relationships/slide" Target="slides/slide237.xml"/><Relationship Id="rId257" Type="http://schemas.openxmlformats.org/officeDocument/2006/relationships/slide" Target="slides/slide238.xml"/><Relationship Id="rId258" Type="http://schemas.openxmlformats.org/officeDocument/2006/relationships/slide" Target="slides/slide239.xml"/><Relationship Id="rId259" Type="http://schemas.openxmlformats.org/officeDocument/2006/relationships/slide" Target="slides/slide240.xml"/><Relationship Id="rId260" Type="http://schemas.openxmlformats.org/officeDocument/2006/relationships/slide" Target="slides/slide241.xml"/><Relationship Id="rId261" Type="http://schemas.openxmlformats.org/officeDocument/2006/relationships/slide" Target="slides/slide242.xml"/><Relationship Id="rId262" Type="http://schemas.openxmlformats.org/officeDocument/2006/relationships/slide" Target="slides/slide243.xml"/><Relationship Id="rId263" Type="http://schemas.openxmlformats.org/officeDocument/2006/relationships/slide" Target="slides/slide244.xml"/><Relationship Id="rId264" Type="http://schemas.openxmlformats.org/officeDocument/2006/relationships/slide" Target="slides/slide245.xml"/><Relationship Id="rId265" Type="http://schemas.openxmlformats.org/officeDocument/2006/relationships/slide" Target="slides/slide246.xml"/><Relationship Id="rId266" Type="http://schemas.openxmlformats.org/officeDocument/2006/relationships/slide" Target="slides/slide247.xml"/><Relationship Id="rId267" Type="http://schemas.openxmlformats.org/officeDocument/2006/relationships/slide" Target="slides/slide248.xml"/><Relationship Id="rId268" Type="http://schemas.openxmlformats.org/officeDocument/2006/relationships/slide" Target="slides/slide249.xml"/><Relationship Id="rId269" Type="http://schemas.openxmlformats.org/officeDocument/2006/relationships/slide" Target="slides/slide250.xml"/><Relationship Id="rId270" Type="http://schemas.openxmlformats.org/officeDocument/2006/relationships/slide" Target="slides/slide251.xml"/><Relationship Id="rId271" Type="http://schemas.openxmlformats.org/officeDocument/2006/relationships/slide" Target="slides/slide252.xml"/><Relationship Id="rId272" Type="http://schemas.openxmlformats.org/officeDocument/2006/relationships/slide" Target="slides/slide253.xml"/><Relationship Id="rId273" Type="http://schemas.openxmlformats.org/officeDocument/2006/relationships/slide" Target="slides/slide254.xml"/><Relationship Id="rId274" Type="http://schemas.openxmlformats.org/officeDocument/2006/relationships/slide" Target="slides/slide255.xml"/><Relationship Id="rId275" Type="http://schemas.openxmlformats.org/officeDocument/2006/relationships/slide" Target="slides/slide256.xml"/><Relationship Id="rId276" Type="http://schemas.openxmlformats.org/officeDocument/2006/relationships/slide" Target="slides/slide257.xml"/><Relationship Id="rId277" Type="http://schemas.openxmlformats.org/officeDocument/2006/relationships/slide" Target="slides/slide258.xml"/><Relationship Id="rId278" Type="http://schemas.openxmlformats.org/officeDocument/2006/relationships/slide" Target="slides/slide259.xml"/><Relationship Id="rId279" Type="http://schemas.openxmlformats.org/officeDocument/2006/relationships/slide" Target="slides/slide260.xml"/><Relationship Id="rId280" Type="http://schemas.openxmlformats.org/officeDocument/2006/relationships/slide" Target="slides/slide261.xml"/><Relationship Id="rId281" Type="http://schemas.openxmlformats.org/officeDocument/2006/relationships/slide" Target="slides/slide262.xml"/><Relationship Id="rId282" Type="http://schemas.openxmlformats.org/officeDocument/2006/relationships/slide" Target="slides/slide263.xml"/><Relationship Id="rId283" Type="http://schemas.openxmlformats.org/officeDocument/2006/relationships/slide" Target="slides/slide264.xml"/><Relationship Id="rId284" Type="http://schemas.openxmlformats.org/officeDocument/2006/relationships/slide" Target="slides/slide265.xml"/><Relationship Id="rId285" Type="http://schemas.openxmlformats.org/officeDocument/2006/relationships/slide" Target="slides/slide266.xml"/><Relationship Id="rId286" Type="http://schemas.openxmlformats.org/officeDocument/2006/relationships/slide" Target="slides/slide267.xml"/><Relationship Id="rId287" Type="http://schemas.openxmlformats.org/officeDocument/2006/relationships/slide" Target="slides/slide268.xml"/><Relationship Id="rId288" Type="http://schemas.openxmlformats.org/officeDocument/2006/relationships/slide" Target="slides/slide269.xml"/><Relationship Id="rId289" Type="http://schemas.openxmlformats.org/officeDocument/2006/relationships/slide" Target="slides/slide270.xml"/><Relationship Id="rId290" Type="http://schemas.openxmlformats.org/officeDocument/2006/relationships/slide" Target="slides/slide271.xml"/><Relationship Id="rId291" Type="http://schemas.openxmlformats.org/officeDocument/2006/relationships/slide" Target="slides/slide272.xml"/><Relationship Id="rId292" Type="http://schemas.openxmlformats.org/officeDocument/2006/relationships/slide" Target="slides/slide273.xml"/><Relationship Id="rId293" Type="http://schemas.openxmlformats.org/officeDocument/2006/relationships/slide" Target="slides/slide274.xml"/><Relationship Id="rId294" Type="http://schemas.openxmlformats.org/officeDocument/2006/relationships/slide" Target="slides/slide275.xml"/><Relationship Id="rId295" Type="http://schemas.openxmlformats.org/officeDocument/2006/relationships/slide" Target="slides/slide276.xml"/><Relationship Id="rId296" Type="http://schemas.openxmlformats.org/officeDocument/2006/relationships/slide" Target="slides/slide277.xml"/><Relationship Id="rId297" Type="http://schemas.openxmlformats.org/officeDocument/2006/relationships/slide" Target="slides/slide278.xml"/><Relationship Id="rId298" Type="http://schemas.openxmlformats.org/officeDocument/2006/relationships/slide" Target="slides/slide279.xml"/><Relationship Id="rId299" Type="http://schemas.openxmlformats.org/officeDocument/2006/relationships/slide" Target="slides/slide280.xml"/><Relationship Id="rId300" Type="http://schemas.openxmlformats.org/officeDocument/2006/relationships/slide" Target="slides/slide281.xml"/><Relationship Id="rId301" Type="http://schemas.openxmlformats.org/officeDocument/2006/relationships/slide" Target="slides/slide282.xml"/><Relationship Id="rId302" Type="http://schemas.openxmlformats.org/officeDocument/2006/relationships/slide" Target="slides/slide283.xml"/><Relationship Id="rId303" Type="http://schemas.openxmlformats.org/officeDocument/2006/relationships/slide" Target="slides/slide284.xml"/><Relationship Id="rId304" Type="http://schemas.openxmlformats.org/officeDocument/2006/relationships/slide" Target="slides/slide285.xml"/><Relationship Id="rId305" Type="http://schemas.openxmlformats.org/officeDocument/2006/relationships/slide" Target="slides/slide286.xml"/><Relationship Id="rId306" Type="http://schemas.openxmlformats.org/officeDocument/2006/relationships/slide" Target="slides/slide287.xml"/><Relationship Id="rId307" Type="http://schemas.openxmlformats.org/officeDocument/2006/relationships/slide" Target="slides/slide288.xml"/><Relationship Id="rId308" Type="http://schemas.openxmlformats.org/officeDocument/2006/relationships/slide" Target="slides/slide289.xml"/><Relationship Id="rId309" Type="http://schemas.openxmlformats.org/officeDocument/2006/relationships/slide" Target="slides/slide290.xml"/><Relationship Id="rId310" Type="http://schemas.openxmlformats.org/officeDocument/2006/relationships/slide" Target="slides/slide291.xml"/><Relationship Id="rId311" Type="http://schemas.openxmlformats.org/officeDocument/2006/relationships/slide" Target="slides/slide292.xml"/><Relationship Id="rId312" Type="http://schemas.openxmlformats.org/officeDocument/2006/relationships/slide" Target="slides/slide293.xml"/><Relationship Id="rId313" Type="http://schemas.openxmlformats.org/officeDocument/2006/relationships/slide" Target="slides/slide294.xml"/><Relationship Id="rId314" Type="http://schemas.openxmlformats.org/officeDocument/2006/relationships/slide" Target="slides/slide295.xml"/><Relationship Id="rId315" Type="http://schemas.openxmlformats.org/officeDocument/2006/relationships/slide" Target="slides/slide296.xml"/><Relationship Id="rId3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4584E98A-66EB-477A-90FC-6259624E3209}"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28E9DA1C-A4A0-460F-84EA-CDA59024E03B}"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627E0AE3-8325-40CA-A3D7-E6F36A728229}"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15CEE80-3789-4489-8A9C-8DFA04C3F8B3}"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58AA752F-D90F-49C2-9B59-B54823A2D122}"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5928344-531E-4D00-B98C-EB55B16C5D14}"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0E6D4033-07BB-4480-A8DF-298A93A3C692}"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F127D3E5-0FD7-421D-945F-B80B8CABEA53}"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53BF9E13-4EF9-4417-BF46-DCBA0B048CDB}"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255FF53D-9B24-48E8-BDED-8B5D73F1FC95}"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9FE33137-79C3-4A8F-A309-460E42AD5756}"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0BC54926-B18E-49BB-80C7-9171661954D0}"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9A8A677D-7EB6-4CA3-8968-19E8E038F6AC}"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0ADAB300-3232-4050-9F8D-2E131B06879D}"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88713D9F-1D6D-4836-8388-ACAD103BDB62}"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7D4FAA8A-A8F7-4A3F-AAC5-671D932A6C5C}"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4D13821B-BFDD-43AA-B37D-9669D38AAF77}"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4B978941-BB8E-4B4E-AEE6-0164B633671D}"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E92DA2FF-EE8B-4C9F-A81A-DEFB43055DF7}"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CAAFACAF-9FD6-4E7A-8B30-8F2892A34C69}"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710A6F86-DABB-493E-847E-8B07ABFF1DED}"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4274C551-E019-4890-9AA7-DEAB5DD9577C}"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B5D1A7F9-1CA3-41A4-8470-A0AFF11D45E1}"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C83C335F-AF22-4832-A11C-FDAF282D4C2C}"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F8E6F9A0-2E15-4039-B70A-1C526E015636}"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0517989F-E09A-411C-B696-30BD506A0DF4}"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B3F7FAD9-A9E1-4BF4-913F-A1ED1A1FACB4}"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B80BA44D-4474-4707-A387-5FE55D2D7596}"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047A6C06-4EC2-4657-A73E-93E7FD9749EC}"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7F74D589-11AE-4235-876C-05B3566B66AE}"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8546AB4-45A2-40D0-B715-9C1EEBA3BF03}"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5851FFEE-C241-443C-AC15-EA9497728C40}"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AC75137B-FEAF-4442-AE1C-5221099459D7}"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706CBC1D-E206-423F-9BB9-A58695FEA916}"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1BE61FA9-59EE-49F7-96F6-C875FB8D5C1E}"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B72BFADB-4307-44BB-92A7-96096CE0DE50}"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1FDA5D8F-C6B5-4CA4-B8F8-D21B4CE5DFAA}"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08A8D2C8-C592-47BA-B72C-7DEF10C6A88D}"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ADC88F0F-C851-4533-BACB-3E250D131B3B}"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DCCDF796-B5F0-44CE-B2CC-CAC30EA46EA6}"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D1644352-7DD3-4913-8B4A-AB618C46232A}"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DAB8C80-085C-4B71-AE37-07EDDB761A9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65B0724C-73A9-4BCD-BF3F-F84B68D0F848}"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3B45CC36-95F7-48AD-A99B-E779FA7C9F2E}"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0E300B59-720D-4C74-B3C8-630CE7716181}"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ED2CAC1B-91EE-4224-8490-249DFD86BB3D}" type="slidenum">
              <a:t>&lt;#&gt;</a:t>
            </a:fld>
          </a:p>
        </p:txBody>
      </p:sp>
      <p:sp>
        <p:nvSpPr>
          <p:cNvPr id="9" name="PlaceHolder 8"/>
          <p:cNvSpPr>
            <a:spLocks noGrp="1"/>
          </p:cNvSpPr>
          <p:nvPr>
            <p:ph type="dt" idx="33"/>
          </p:nvPr>
        </p:nvSpPr>
        <p:spPr/>
        <p:txBody>
          <a:bodyPr/>
          <a:p>
            <a:r>
              <a:rPr lang="en-IN"/>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D10F134B-1CE5-493B-9EC0-995C400C5C51}" type="slidenum">
              <a:t>&lt;#&gt;</a:t>
            </a:fld>
          </a:p>
        </p:txBody>
      </p:sp>
      <p:sp>
        <p:nvSpPr>
          <p:cNvPr id="11" name="PlaceHolder 10"/>
          <p:cNvSpPr>
            <a:spLocks noGrp="1"/>
          </p:cNvSpPr>
          <p:nvPr>
            <p:ph type="dt" idx="33"/>
          </p:nvPr>
        </p:nvSpPr>
        <p:spPr/>
        <p:txBody>
          <a:bodyPr/>
          <a:p>
            <a:r>
              <a:rPr lang="en-IN"/>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C0138C08-5EF2-495F-AA11-20E9B074E615}" type="slidenum">
              <a:t>&lt;#&gt;</a:t>
            </a:fld>
          </a:p>
        </p:txBody>
      </p:sp>
      <p:sp>
        <p:nvSpPr>
          <p:cNvPr id="4" name="PlaceHolder 3"/>
          <p:cNvSpPr>
            <a:spLocks noGrp="1"/>
          </p:cNvSpPr>
          <p:nvPr>
            <p:ph type="dt" idx="36"/>
          </p:nvPr>
        </p:nvSpPr>
        <p:spPr/>
        <p:txBody>
          <a:bodyPr/>
          <a:p>
            <a:r>
              <a:rPr lang="en-IN"/>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238D41FF-0A15-4B18-A32C-E4DE64D49ECB}"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DA996EAA-18DA-49E8-BF62-761764CEF6FE}"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D32A0ADA-B874-4629-9E0C-A6C28B8EDBB8}"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A0F55A6E-8D34-4EFF-AFB5-2E8C2A9AC476}"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FB26947-8085-4F69-8D1E-7180243E19AA}"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185894ED-8D57-4812-B636-EF8196D8AEAD}"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CD921210-7774-48EC-8FD2-CB384B36E693}"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0F35BC9B-303A-40AB-90A4-D50CDA206539}"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7C38FAD1-A038-4C99-889D-AF8D0808D7D3}"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79E24E5C-A966-4998-846D-548AE1494776}"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6A0D04BA-D080-4CA4-B378-10038921CC2B}" type="slidenum">
              <a:t>&lt;#&gt;</a:t>
            </a:fld>
          </a:p>
        </p:txBody>
      </p:sp>
      <p:sp>
        <p:nvSpPr>
          <p:cNvPr id="9" name="PlaceHolder 8"/>
          <p:cNvSpPr>
            <a:spLocks noGrp="1"/>
          </p:cNvSpPr>
          <p:nvPr>
            <p:ph type="dt" idx="36"/>
          </p:nvPr>
        </p:nvSpPr>
        <p:spPr/>
        <p:txBody>
          <a:bodyPr/>
          <a:p>
            <a:r>
              <a:rPr lang="en-I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0473331C-AE36-4B6E-A6E0-673C19EF79B4}" type="slidenum">
              <a:t>&lt;#&gt;</a:t>
            </a:fld>
          </a:p>
        </p:txBody>
      </p:sp>
      <p:sp>
        <p:nvSpPr>
          <p:cNvPr id="11" name="PlaceHolder 10"/>
          <p:cNvSpPr>
            <a:spLocks noGrp="1"/>
          </p:cNvSpPr>
          <p:nvPr>
            <p:ph type="dt" idx="36"/>
          </p:nvPr>
        </p:nvSpPr>
        <p:spPr/>
        <p:txBody>
          <a:bodyPr/>
          <a:p>
            <a:r>
              <a:rPr lang="en-IN"/>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00B0C236-427D-4626-971D-7886A3D90E4A}" type="slidenum">
              <a:t>&lt;#&gt;</a:t>
            </a:fld>
          </a:p>
        </p:txBody>
      </p:sp>
      <p:sp>
        <p:nvSpPr>
          <p:cNvPr id="4" name="PlaceHolder 3"/>
          <p:cNvSpPr>
            <a:spLocks noGrp="1"/>
          </p:cNvSpPr>
          <p:nvPr>
            <p:ph type="dt" idx="39"/>
          </p:nvPr>
        </p:nvSpPr>
        <p:spPr/>
        <p:txBody>
          <a:bodyPr/>
          <a:p>
            <a:r>
              <a:rPr lang="en-IN"/>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574A6331-B512-40AB-B7FC-A278FD7B0485}"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8304ACFD-431E-4155-B845-A02CEEE1AB3C}"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3604A46-BD10-499C-A7E5-C95B18947A2A}"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60482937-EF2D-4C6B-A457-6435A7B2D73D}"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71892ADF-CA28-4C45-802D-2C8E8AEF17F2}"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2BDEF3B1-97AD-4EC9-A041-456724DFAD1C}"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7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CF9B766B-FA67-4857-A85B-2171C34D73FF}"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8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2BCEDB20-B1E4-4E84-90E2-63D41589AE4C}"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28514E84-BDD7-4D9B-B7E6-58A740E3D590}"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726B92EC-02F6-4153-91F6-6FFC1AF84E8A}"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6C03E8F6-2985-4C24-AB74-222F28DBF70A}" type="slidenum">
              <a:t>&lt;#&gt;</a:t>
            </a:fld>
          </a:p>
        </p:txBody>
      </p:sp>
      <p:sp>
        <p:nvSpPr>
          <p:cNvPr id="9" name="PlaceHolder 8"/>
          <p:cNvSpPr>
            <a:spLocks noGrp="1"/>
          </p:cNvSpPr>
          <p:nvPr>
            <p:ph type="dt" idx="39"/>
          </p:nvPr>
        </p:nvSpPr>
        <p:spPr/>
        <p:txBody>
          <a:bodyPr/>
          <a:p>
            <a:r>
              <a:rPr lang="en-IN"/>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CA68B7E3-9380-412C-9A4C-8106FC87EE48}" type="slidenum">
              <a:t>&lt;#&gt;</a:t>
            </a:fld>
          </a:p>
        </p:txBody>
      </p:sp>
      <p:sp>
        <p:nvSpPr>
          <p:cNvPr id="11" name="PlaceHolder 10"/>
          <p:cNvSpPr>
            <a:spLocks noGrp="1"/>
          </p:cNvSpPr>
          <p:nvPr>
            <p:ph type="dt" idx="39"/>
          </p:nvPr>
        </p:nvSpPr>
        <p:spPr/>
        <p:txBody>
          <a:bodyPr/>
          <a:p>
            <a:r>
              <a:rPr lang="en-IN"/>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DABCD557-F75A-48D1-836B-68B29B0AE46D}" type="slidenum">
              <a:t>&lt;#&gt;</a:t>
            </a:fld>
          </a:p>
        </p:txBody>
      </p:sp>
      <p:sp>
        <p:nvSpPr>
          <p:cNvPr id="4" name="PlaceHolder 3"/>
          <p:cNvSpPr>
            <a:spLocks noGrp="1"/>
          </p:cNvSpPr>
          <p:nvPr>
            <p:ph type="dt" idx="42"/>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17AD7C9-5DA3-4C25-BC05-D360A8AF1246}"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F30138C2-350B-4E98-A6DF-8D790494E3CE}"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CA7515DF-4360-4348-ABB5-916B0CE8A808}"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1F52C930-7EEF-4142-86A6-DE1656C641C1}"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4D1BC597-495E-4A22-AA9D-678FB7558905}"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79AFFA3D-05A4-4230-9906-8B63BD0BBC3F}"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00A71A7F-19C1-4DCC-810A-36FEBA099A04}"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2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3C09FF4E-C71F-4E56-B172-760F705EB703}"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2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95849DBC-09DC-4C17-B8EC-D0CC9E5606D7}"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924BA380-9A23-4F90-882B-624091439DAA}"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D054A74F-B934-4EEB-B02B-F07D5F051D23}" type="slidenum">
              <a:t>&lt;#&gt;</a:t>
            </a:fld>
          </a:p>
        </p:txBody>
      </p:sp>
      <p:sp>
        <p:nvSpPr>
          <p:cNvPr id="9" name="PlaceHolder 8"/>
          <p:cNvSpPr>
            <a:spLocks noGrp="1"/>
          </p:cNvSpPr>
          <p:nvPr>
            <p:ph type="dt" idx="42"/>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DEB1E64-2D18-42D9-B976-7468BC39ABC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3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4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D8E957E6-1F84-428C-81A7-1FD73A5A2BDE}" type="slidenum">
              <a:t>&lt;#&gt;</a:t>
            </a:fld>
          </a:p>
        </p:txBody>
      </p:sp>
      <p:sp>
        <p:nvSpPr>
          <p:cNvPr id="11" name="PlaceHolder 10"/>
          <p:cNvSpPr>
            <a:spLocks noGrp="1"/>
          </p:cNvSpPr>
          <p:nvPr>
            <p:ph type="dt" idx="42"/>
          </p:nvPr>
        </p:nvSpPr>
        <p:spPr/>
        <p:txBody>
          <a:bodyPr/>
          <a:p>
            <a:r>
              <a:rPr lang="en-IN"/>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B3507F7C-B3A4-438F-A9DE-BB391262F53E}" type="slidenum">
              <a:t>&lt;#&gt;</a:t>
            </a:fld>
          </a:p>
        </p:txBody>
      </p:sp>
      <p:sp>
        <p:nvSpPr>
          <p:cNvPr id="4" name="PlaceHolder 3"/>
          <p:cNvSpPr>
            <a:spLocks noGrp="1"/>
          </p:cNvSpPr>
          <p:nvPr>
            <p:ph type="dt" idx="45"/>
          </p:nvPr>
        </p:nvSpPr>
        <p:spPr/>
        <p:txBody>
          <a:bodyPr/>
          <a:p>
            <a:r>
              <a:rPr lang="en-IN"/>
              <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FCF4FB2B-4FAE-4792-ACDA-502A7F276DA0}" type="slidenum">
              <a:t>&lt;#&gt;</a:t>
            </a:fld>
          </a:p>
        </p:txBody>
      </p:sp>
      <p:sp>
        <p:nvSpPr>
          <p:cNvPr id="6" name="PlaceHolder 5"/>
          <p:cNvSpPr>
            <a:spLocks noGrp="1"/>
          </p:cNvSpPr>
          <p:nvPr>
            <p:ph type="dt" idx="45"/>
          </p:nvPr>
        </p:nvSpPr>
        <p:spPr/>
        <p:txBody>
          <a:bodyPr/>
          <a:p>
            <a:r>
              <a:rPr lang="en-IN"/>
              <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D094315E-BBDF-449B-85D4-DDDBBFFBC97E}" type="slidenum">
              <a:t>&lt;#&gt;</a:t>
            </a:fld>
          </a:p>
        </p:txBody>
      </p:sp>
      <p:sp>
        <p:nvSpPr>
          <p:cNvPr id="6" name="PlaceHolder 5"/>
          <p:cNvSpPr>
            <a:spLocks noGrp="1"/>
          </p:cNvSpPr>
          <p:nvPr>
            <p:ph type="dt" idx="45"/>
          </p:nvPr>
        </p:nvSpPr>
        <p:spPr/>
        <p:txBody>
          <a:bodyPr/>
          <a:p>
            <a:r>
              <a:rPr lang="en-IN"/>
              <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04EFCE2E-8659-4D3F-B4A1-A68856E0E07B}" type="slidenum">
              <a:t>&lt;#&gt;</a:t>
            </a:fld>
          </a:p>
        </p:txBody>
      </p:sp>
      <p:sp>
        <p:nvSpPr>
          <p:cNvPr id="7" name="PlaceHolder 6"/>
          <p:cNvSpPr>
            <a:spLocks noGrp="1"/>
          </p:cNvSpPr>
          <p:nvPr>
            <p:ph type="dt" idx="45"/>
          </p:nvPr>
        </p:nvSpPr>
        <p:spPr/>
        <p:txBody>
          <a:bodyPr/>
          <a:p>
            <a:r>
              <a:rPr lang="en-IN"/>
              <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C20B9B5B-2FA8-4729-B618-FCF7A5E9412C}" type="slidenum">
              <a:t>&lt;#&gt;</a:t>
            </a:fld>
          </a:p>
        </p:txBody>
      </p:sp>
      <p:sp>
        <p:nvSpPr>
          <p:cNvPr id="5" name="PlaceHolder 4"/>
          <p:cNvSpPr>
            <a:spLocks noGrp="1"/>
          </p:cNvSpPr>
          <p:nvPr>
            <p:ph type="dt" idx="45"/>
          </p:nvPr>
        </p:nvSpPr>
        <p:spPr/>
        <p:txBody>
          <a:bodyPr/>
          <a:p>
            <a:r>
              <a:rPr lang="en-IN"/>
              <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D11D8496-F685-404E-BB93-8066379FC1D3}" type="slidenum">
              <a:t>&lt;#&gt;</a:t>
            </a:fld>
          </a:p>
        </p:txBody>
      </p:sp>
      <p:sp>
        <p:nvSpPr>
          <p:cNvPr id="5" name="PlaceHolder 4"/>
          <p:cNvSpPr>
            <a:spLocks noGrp="1"/>
          </p:cNvSpPr>
          <p:nvPr>
            <p:ph type="dt" idx="45"/>
          </p:nvPr>
        </p:nvSpPr>
        <p:spPr/>
        <p:txBody>
          <a:bodyPr/>
          <a:p>
            <a:r>
              <a:rPr lang="en-IN"/>
              <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6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13B7B029-70A0-4EA7-B866-8EB3D35640DC}"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6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6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2C601A56-B51C-4570-838B-F02206BB9D91}"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09CB5616-01D6-48EC-ADCB-7054B3BDC0E2}"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DA41B73-5C47-4317-A75F-44EC8DD06EC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E5580520-4187-4496-907A-654871B1107E}" type="slidenum">
              <a:t>&lt;#&gt;</a:t>
            </a:fld>
          </a:p>
        </p:txBody>
      </p:sp>
      <p:sp>
        <p:nvSpPr>
          <p:cNvPr id="7" name="PlaceHolder 6"/>
          <p:cNvSpPr>
            <a:spLocks noGrp="1"/>
          </p:cNvSpPr>
          <p:nvPr>
            <p:ph type="dt" idx="45"/>
          </p:nvPr>
        </p:nvSpPr>
        <p:spPr/>
        <p:txBody>
          <a:bodyPr/>
          <a:p>
            <a:r>
              <a:rPr lang="en-IN"/>
              <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7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4"/>
          </p:nvPr>
        </p:nvSpPr>
        <p:spPr/>
        <p:txBody>
          <a:bodyPr/>
          <a:p>
            <a:fld id="{5511B0A2-C179-4BEB-9485-9F2BFF2AAE6B}" type="slidenum">
              <a:t>&lt;#&gt;</a:t>
            </a:fld>
          </a:p>
        </p:txBody>
      </p:sp>
      <p:sp>
        <p:nvSpPr>
          <p:cNvPr id="9" name="PlaceHolder 8"/>
          <p:cNvSpPr>
            <a:spLocks noGrp="1"/>
          </p:cNvSpPr>
          <p:nvPr>
            <p:ph type="dt" idx="45"/>
          </p:nvPr>
        </p:nvSpPr>
        <p:spPr/>
        <p:txBody>
          <a:bodyPr/>
          <a:p>
            <a:r>
              <a:rPr lang="en-IN"/>
              <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3"/>
          </p:nvPr>
        </p:nvSpPr>
        <p:spPr/>
        <p:txBody>
          <a:bodyPr/>
          <a:p>
            <a:r>
              <a:t>Footer</a:t>
            </a:r>
          </a:p>
        </p:txBody>
      </p:sp>
      <p:sp>
        <p:nvSpPr>
          <p:cNvPr id="10" name="PlaceHolder 9"/>
          <p:cNvSpPr>
            <a:spLocks noGrp="1"/>
          </p:cNvSpPr>
          <p:nvPr>
            <p:ph type="sldNum" idx="44"/>
          </p:nvPr>
        </p:nvSpPr>
        <p:spPr/>
        <p:txBody>
          <a:bodyPr/>
          <a:p>
            <a:fld id="{8B1C1532-B129-462A-8612-D69CA4FB72F8}" type="slidenum">
              <a:t>&lt;#&gt;</a:t>
            </a:fld>
          </a:p>
        </p:txBody>
      </p:sp>
      <p:sp>
        <p:nvSpPr>
          <p:cNvPr id="11" name="PlaceHolder 10"/>
          <p:cNvSpPr>
            <a:spLocks noGrp="1"/>
          </p:cNvSpPr>
          <p:nvPr>
            <p:ph type="dt" idx="45"/>
          </p:nvPr>
        </p:nvSpPr>
        <p:spPr/>
        <p:txBody>
          <a:bodyPr/>
          <a:p>
            <a:r>
              <a:rPr lang="en-IN"/>
              <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2D7C77CF-267F-406C-9FC5-423FF7CD6CE6}" type="slidenum">
              <a:t>&lt;#&gt;</a:t>
            </a:fld>
          </a:p>
        </p:txBody>
      </p:sp>
      <p:sp>
        <p:nvSpPr>
          <p:cNvPr id="4" name="PlaceHolder 3"/>
          <p:cNvSpPr>
            <a:spLocks noGrp="1"/>
          </p:cNvSpPr>
          <p:nvPr>
            <p:ph type="dt" idx="48"/>
          </p:nvPr>
        </p:nvSpPr>
        <p:spPr/>
        <p:txBody>
          <a:bodyPr/>
          <a:p>
            <a:r>
              <a:rPr lang="en-IN"/>
              <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9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9D07A7C0-0E6E-480E-9C9B-82FA0CF23FBF}" type="slidenum">
              <a:t>&lt;#&gt;</a:t>
            </a:fld>
          </a:p>
        </p:txBody>
      </p:sp>
      <p:sp>
        <p:nvSpPr>
          <p:cNvPr id="6" name="PlaceHolder 5"/>
          <p:cNvSpPr>
            <a:spLocks noGrp="1"/>
          </p:cNvSpPr>
          <p:nvPr>
            <p:ph type="dt" idx="48"/>
          </p:nvPr>
        </p:nvSpPr>
        <p:spPr/>
        <p:txBody>
          <a:bodyPr/>
          <a:p>
            <a:r>
              <a:rPr lang="en-IN"/>
              <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9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33B4F7B3-F80D-464F-A675-DB2C57882C48}" type="slidenum">
              <a:t>&lt;#&gt;</a:t>
            </a:fld>
          </a:p>
        </p:txBody>
      </p:sp>
      <p:sp>
        <p:nvSpPr>
          <p:cNvPr id="6" name="PlaceHolder 5"/>
          <p:cNvSpPr>
            <a:spLocks noGrp="1"/>
          </p:cNvSpPr>
          <p:nvPr>
            <p:ph type="dt" idx="48"/>
          </p:nvPr>
        </p:nvSpPr>
        <p:spPr/>
        <p:txBody>
          <a:bodyPr/>
          <a:p>
            <a:r>
              <a:rPr lang="en-IN"/>
              <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9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70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1E3BBF7F-B057-4E09-874E-353924477682}" type="slidenum">
              <a:t>&lt;#&gt;</a:t>
            </a:fld>
          </a:p>
        </p:txBody>
      </p:sp>
      <p:sp>
        <p:nvSpPr>
          <p:cNvPr id="7" name="PlaceHolder 6"/>
          <p:cNvSpPr>
            <a:spLocks noGrp="1"/>
          </p:cNvSpPr>
          <p:nvPr>
            <p:ph type="dt" idx="48"/>
          </p:nvPr>
        </p:nvSpPr>
        <p:spPr/>
        <p:txBody>
          <a:bodyPr/>
          <a:p>
            <a:r>
              <a:rPr lang="en-IN"/>
              <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96426999-F5BC-463F-A047-9B1363606881}" type="slidenum">
              <a:t>&lt;#&gt;</a:t>
            </a:fld>
          </a:p>
        </p:txBody>
      </p:sp>
      <p:sp>
        <p:nvSpPr>
          <p:cNvPr id="5" name="PlaceHolder 4"/>
          <p:cNvSpPr>
            <a:spLocks noGrp="1"/>
          </p:cNvSpPr>
          <p:nvPr>
            <p:ph type="dt" idx="48"/>
          </p:nvPr>
        </p:nvSpPr>
        <p:spPr/>
        <p:txBody>
          <a:bodyPr/>
          <a:p>
            <a:r>
              <a:rPr lang="en-IN"/>
              <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8E9207E9-DC8A-485F-A6A6-103EB17AB5DC}" type="slidenum">
              <a:t>&lt;#&gt;</a:t>
            </a:fld>
          </a:p>
        </p:txBody>
      </p:sp>
      <p:sp>
        <p:nvSpPr>
          <p:cNvPr id="5" name="PlaceHolder 4"/>
          <p:cNvSpPr>
            <a:spLocks noGrp="1"/>
          </p:cNvSpPr>
          <p:nvPr>
            <p:ph type="dt" idx="48"/>
          </p:nvPr>
        </p:nvSpPr>
        <p:spPr/>
        <p:txBody>
          <a:bodyPr/>
          <a:p>
            <a:r>
              <a:rPr lang="en-IN"/>
              <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0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7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7D742164-056B-4EF1-85D0-30D6ECF0A4C7}" type="slidenum">
              <a:t>&lt;#&gt;</a:t>
            </a:fld>
          </a:p>
        </p:txBody>
      </p:sp>
      <p:sp>
        <p:nvSpPr>
          <p:cNvPr id="8" name="PlaceHolder 7"/>
          <p:cNvSpPr>
            <a:spLocks noGrp="1"/>
          </p:cNvSpPr>
          <p:nvPr>
            <p:ph type="dt" idx="48"/>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382B428-2001-479E-8BBD-50AADF5C30C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70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1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03E0D510-3881-445C-883C-38E1EC8FCB6C}" type="slidenum">
              <a:t>&lt;#&gt;</a:t>
            </a:fld>
          </a:p>
        </p:txBody>
      </p:sp>
      <p:sp>
        <p:nvSpPr>
          <p:cNvPr id="8" name="PlaceHolder 7"/>
          <p:cNvSpPr>
            <a:spLocks noGrp="1"/>
          </p:cNvSpPr>
          <p:nvPr>
            <p:ph type="dt" idx="48"/>
          </p:nvPr>
        </p:nvSpPr>
        <p:spPr/>
        <p:txBody>
          <a:bodyPr/>
          <a:p>
            <a:r>
              <a:rPr lang="en-IN"/>
              <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1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1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FF8CD617-327A-4D35-BA95-F4E3FAF382E5}" type="slidenum">
              <a:t>&lt;#&gt;</a:t>
            </a:fld>
          </a:p>
        </p:txBody>
      </p:sp>
      <p:sp>
        <p:nvSpPr>
          <p:cNvPr id="8" name="PlaceHolder 7"/>
          <p:cNvSpPr>
            <a:spLocks noGrp="1"/>
          </p:cNvSpPr>
          <p:nvPr>
            <p:ph type="dt" idx="48"/>
          </p:nvPr>
        </p:nvSpPr>
        <p:spPr/>
        <p:txBody>
          <a:bodyPr/>
          <a:p>
            <a:r>
              <a:rPr lang="en-IN"/>
              <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1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51948025-9487-4BB4-9495-4FF4D0E602E4}" type="slidenum">
              <a:t>&lt;#&gt;</a:t>
            </a:fld>
          </a:p>
        </p:txBody>
      </p:sp>
      <p:sp>
        <p:nvSpPr>
          <p:cNvPr id="7" name="PlaceHolder 6"/>
          <p:cNvSpPr>
            <a:spLocks noGrp="1"/>
          </p:cNvSpPr>
          <p:nvPr>
            <p:ph type="dt" idx="48"/>
          </p:nvPr>
        </p:nvSpPr>
        <p:spPr/>
        <p:txBody>
          <a:bodyPr/>
          <a:p>
            <a:r>
              <a:rPr lang="en-IN"/>
              <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6"/>
          </p:nvPr>
        </p:nvSpPr>
        <p:spPr/>
        <p:txBody>
          <a:bodyPr/>
          <a:p>
            <a:r>
              <a:t>Footer</a:t>
            </a:r>
          </a:p>
        </p:txBody>
      </p:sp>
      <p:sp>
        <p:nvSpPr>
          <p:cNvPr id="8" name="PlaceHolder 7"/>
          <p:cNvSpPr>
            <a:spLocks noGrp="1"/>
          </p:cNvSpPr>
          <p:nvPr>
            <p:ph type="sldNum" idx="47"/>
          </p:nvPr>
        </p:nvSpPr>
        <p:spPr/>
        <p:txBody>
          <a:bodyPr/>
          <a:p>
            <a:fld id="{ED19FC12-20A5-43AB-B0A8-7C548178DEE3}" type="slidenum">
              <a:t>&lt;#&gt;</a:t>
            </a:fld>
          </a:p>
        </p:txBody>
      </p:sp>
      <p:sp>
        <p:nvSpPr>
          <p:cNvPr id="9" name="PlaceHolder 8"/>
          <p:cNvSpPr>
            <a:spLocks noGrp="1"/>
          </p:cNvSpPr>
          <p:nvPr>
            <p:ph type="dt" idx="48"/>
          </p:nvPr>
        </p:nvSpPr>
        <p:spPr/>
        <p:txBody>
          <a:bodyPr/>
          <a:p>
            <a:r>
              <a:rPr lang="en-IN"/>
              <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6"/>
          </p:nvPr>
        </p:nvSpPr>
        <p:spPr/>
        <p:txBody>
          <a:bodyPr/>
          <a:p>
            <a:r>
              <a:t>Footer</a:t>
            </a:r>
          </a:p>
        </p:txBody>
      </p:sp>
      <p:sp>
        <p:nvSpPr>
          <p:cNvPr id="10" name="PlaceHolder 9"/>
          <p:cNvSpPr>
            <a:spLocks noGrp="1"/>
          </p:cNvSpPr>
          <p:nvPr>
            <p:ph type="sldNum" idx="47"/>
          </p:nvPr>
        </p:nvSpPr>
        <p:spPr/>
        <p:txBody>
          <a:bodyPr/>
          <a:p>
            <a:fld id="{A81487F3-DBD2-48C6-953D-C134175F12FD}" type="slidenum">
              <a:t>&lt;#&gt;</a:t>
            </a:fld>
          </a:p>
        </p:txBody>
      </p:sp>
      <p:sp>
        <p:nvSpPr>
          <p:cNvPr id="11" name="PlaceHolder 10"/>
          <p:cNvSpPr>
            <a:spLocks noGrp="1"/>
          </p:cNvSpPr>
          <p:nvPr>
            <p:ph type="dt" idx="48"/>
          </p:nvPr>
        </p:nvSpPr>
        <p:spPr/>
        <p:txBody>
          <a:bodyPr/>
          <a:p>
            <a:r>
              <a:rPr lang="en-IN"/>
              <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307DF005-6AF5-442C-B5A7-1BA4CEB95EC7}" type="slidenum">
              <a:t>&lt;#&gt;</a:t>
            </a:fld>
          </a:p>
        </p:txBody>
      </p:sp>
      <p:sp>
        <p:nvSpPr>
          <p:cNvPr id="4" name="PlaceHolder 3"/>
          <p:cNvSpPr>
            <a:spLocks noGrp="1"/>
          </p:cNvSpPr>
          <p:nvPr>
            <p:ph type="dt" idx="51"/>
          </p:nvPr>
        </p:nvSpPr>
        <p:spPr/>
        <p:txBody>
          <a:bodyPr/>
          <a:p>
            <a:r>
              <a:rPr lang="en-IN"/>
              <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2D57E035-B496-4CEA-89D7-F15EDAF58006}" type="slidenum">
              <a:t>&lt;#&gt;</a:t>
            </a:fld>
          </a:p>
        </p:txBody>
      </p:sp>
      <p:sp>
        <p:nvSpPr>
          <p:cNvPr id="6" name="PlaceHolder 5"/>
          <p:cNvSpPr>
            <a:spLocks noGrp="1"/>
          </p:cNvSpPr>
          <p:nvPr>
            <p:ph type="dt" idx="51"/>
          </p:nvPr>
        </p:nvSpPr>
        <p:spPr/>
        <p:txBody>
          <a:bodyPr/>
          <a:p>
            <a:r>
              <a:rPr lang="en-IN"/>
              <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9040C254-88D8-4441-9906-BAED5DFE1B28}" type="slidenum">
              <a:t>&lt;#&gt;</a:t>
            </a:fld>
          </a:p>
        </p:txBody>
      </p:sp>
      <p:sp>
        <p:nvSpPr>
          <p:cNvPr id="6" name="PlaceHolder 5"/>
          <p:cNvSpPr>
            <a:spLocks noGrp="1"/>
          </p:cNvSpPr>
          <p:nvPr>
            <p:ph type="dt" idx="51"/>
          </p:nvPr>
        </p:nvSpPr>
        <p:spPr/>
        <p:txBody>
          <a:bodyPr/>
          <a:p>
            <a:r>
              <a:rPr lang="en-IN"/>
              <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74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4EA8E92F-8D85-40D4-9541-3B1065CA00C2}" type="slidenum">
              <a:t>&lt;#&gt;</a:t>
            </a:fld>
          </a:p>
        </p:txBody>
      </p:sp>
      <p:sp>
        <p:nvSpPr>
          <p:cNvPr id="7" name="PlaceHolder 6"/>
          <p:cNvSpPr>
            <a:spLocks noGrp="1"/>
          </p:cNvSpPr>
          <p:nvPr>
            <p:ph type="dt" idx="51"/>
          </p:nvPr>
        </p:nvSpPr>
        <p:spPr/>
        <p:txBody>
          <a:bodyPr/>
          <a:p>
            <a:r>
              <a:rPr lang="en-IN"/>
              <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E7AC2A9C-27A7-43E1-8F84-CA4F377F671D}" type="slidenum">
              <a:t>&lt;#&gt;</a:t>
            </a:fld>
          </a:p>
        </p:txBody>
      </p:sp>
      <p:sp>
        <p:nvSpPr>
          <p:cNvPr id="5" name="PlaceHolder 4"/>
          <p:cNvSpPr>
            <a:spLocks noGrp="1"/>
          </p:cNvSpPr>
          <p:nvPr>
            <p:ph type="dt" idx="51"/>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70423F4-FC9F-439B-A368-254D0BAAFD27}"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C1688411-D042-4053-820A-F0964E10ED9E}" type="slidenum">
              <a:t>&lt;#&gt;</a:t>
            </a:fld>
          </a:p>
        </p:txBody>
      </p:sp>
      <p:sp>
        <p:nvSpPr>
          <p:cNvPr id="5" name="PlaceHolder 4"/>
          <p:cNvSpPr>
            <a:spLocks noGrp="1"/>
          </p:cNvSpPr>
          <p:nvPr>
            <p:ph type="dt" idx="51"/>
          </p:nvPr>
        </p:nvSpPr>
        <p:spPr/>
        <p:txBody>
          <a:bodyPr/>
          <a:p>
            <a:r>
              <a:rPr lang="en-IN"/>
              <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4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7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4BAF456E-3DEB-4512-9EEA-E509B1FD0633}" type="slidenum">
              <a:t>&lt;#&gt;</a:t>
            </a:fld>
          </a:p>
        </p:txBody>
      </p:sp>
      <p:sp>
        <p:nvSpPr>
          <p:cNvPr id="8" name="PlaceHolder 7"/>
          <p:cNvSpPr>
            <a:spLocks noGrp="1"/>
          </p:cNvSpPr>
          <p:nvPr>
            <p:ph type="dt" idx="51"/>
          </p:nvPr>
        </p:nvSpPr>
        <p:spPr/>
        <p:txBody>
          <a:bodyPr/>
          <a:p>
            <a:r>
              <a:rPr lang="en-IN"/>
              <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75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DA8A5743-867F-4F4F-BA11-DF6CD37242BB}" type="slidenum">
              <a:t>&lt;#&gt;</a:t>
            </a:fld>
          </a:p>
        </p:txBody>
      </p:sp>
      <p:sp>
        <p:nvSpPr>
          <p:cNvPr id="8" name="PlaceHolder 7"/>
          <p:cNvSpPr>
            <a:spLocks noGrp="1"/>
          </p:cNvSpPr>
          <p:nvPr>
            <p:ph type="dt" idx="51"/>
          </p:nvPr>
        </p:nvSpPr>
        <p:spPr/>
        <p:txBody>
          <a:bodyPr/>
          <a:p>
            <a:r>
              <a:rPr lang="en-IN"/>
              <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73203110-189F-48F6-B5A0-DDC0B89AF289}" type="slidenum">
              <a:t>&lt;#&gt;</a:t>
            </a:fld>
          </a:p>
        </p:txBody>
      </p:sp>
      <p:sp>
        <p:nvSpPr>
          <p:cNvPr id="8" name="PlaceHolder 7"/>
          <p:cNvSpPr>
            <a:spLocks noGrp="1"/>
          </p:cNvSpPr>
          <p:nvPr>
            <p:ph type="dt" idx="51"/>
          </p:nvPr>
        </p:nvSpPr>
        <p:spPr/>
        <p:txBody>
          <a:bodyPr/>
          <a:p>
            <a:r>
              <a:rPr lang="en-IN"/>
              <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9840859A-AAEA-46B3-8E2B-16E134051570}" type="slidenum">
              <a:t>&lt;#&gt;</a:t>
            </a:fld>
          </a:p>
        </p:txBody>
      </p:sp>
      <p:sp>
        <p:nvSpPr>
          <p:cNvPr id="7" name="PlaceHolder 6"/>
          <p:cNvSpPr>
            <a:spLocks noGrp="1"/>
          </p:cNvSpPr>
          <p:nvPr>
            <p:ph type="dt" idx="51"/>
          </p:nvPr>
        </p:nvSpPr>
        <p:spPr/>
        <p:txBody>
          <a:bodyPr/>
          <a:p>
            <a:r>
              <a:rPr lang="en-IN"/>
              <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9"/>
          </p:nvPr>
        </p:nvSpPr>
        <p:spPr/>
        <p:txBody>
          <a:bodyPr/>
          <a:p>
            <a:r>
              <a:t>Footer</a:t>
            </a:r>
          </a:p>
        </p:txBody>
      </p:sp>
      <p:sp>
        <p:nvSpPr>
          <p:cNvPr id="8" name="PlaceHolder 7"/>
          <p:cNvSpPr>
            <a:spLocks noGrp="1"/>
          </p:cNvSpPr>
          <p:nvPr>
            <p:ph type="sldNum" idx="50"/>
          </p:nvPr>
        </p:nvSpPr>
        <p:spPr/>
        <p:txBody>
          <a:bodyPr/>
          <a:p>
            <a:fld id="{91873F46-4C4D-455F-B133-0B1EBE85B3AC}" type="slidenum">
              <a:t>&lt;#&gt;</a:t>
            </a:fld>
          </a:p>
        </p:txBody>
      </p:sp>
      <p:sp>
        <p:nvSpPr>
          <p:cNvPr id="9" name="PlaceHolder 8"/>
          <p:cNvSpPr>
            <a:spLocks noGrp="1"/>
          </p:cNvSpPr>
          <p:nvPr>
            <p:ph type="dt" idx="51"/>
          </p:nvPr>
        </p:nvSpPr>
        <p:spPr/>
        <p:txBody>
          <a:bodyPr/>
          <a:p>
            <a:r>
              <a:rPr lang="en-IN"/>
              <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9"/>
          </p:nvPr>
        </p:nvSpPr>
        <p:spPr/>
        <p:txBody>
          <a:bodyPr/>
          <a:p>
            <a:r>
              <a:t>Footer</a:t>
            </a:r>
          </a:p>
        </p:txBody>
      </p:sp>
      <p:sp>
        <p:nvSpPr>
          <p:cNvPr id="10" name="PlaceHolder 9"/>
          <p:cNvSpPr>
            <a:spLocks noGrp="1"/>
          </p:cNvSpPr>
          <p:nvPr>
            <p:ph type="sldNum" idx="50"/>
          </p:nvPr>
        </p:nvSpPr>
        <p:spPr/>
        <p:txBody>
          <a:bodyPr/>
          <a:p>
            <a:fld id="{EC41A63D-DED4-4F53-AD93-D1E9085CE781}" type="slidenum">
              <a:t>&lt;#&gt;</a:t>
            </a:fld>
          </a:p>
        </p:txBody>
      </p:sp>
      <p:sp>
        <p:nvSpPr>
          <p:cNvPr id="11" name="PlaceHolder 10"/>
          <p:cNvSpPr>
            <a:spLocks noGrp="1"/>
          </p:cNvSpPr>
          <p:nvPr>
            <p:ph type="dt" idx="51"/>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2751E58-2439-4C48-8405-80C6A17C0B06}"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001185B-6584-41D8-B880-A652081DE738}"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A0A5A62-D402-446F-B51A-3491CAA54C96}"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5C8E890-B566-4EFB-B17C-079D6650E75A}"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0FD1F37-0D76-4A38-B4D0-20D2B5AAB63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5D7DE89-4822-4C9C-97C6-F062F7500635}"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8CF5BFE-EED6-4CC7-BB66-08B96D5E01DE}"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9CDBCFB-A203-448B-A1C8-54EDA72944D2}"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03592B4-DE7B-4ACB-9DA1-FF9C587E76B0}"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EB13D60-1580-4F57-BC80-6D4C6071799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597C3A4-576E-4A1D-A4F3-AF81A1DC1271}"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5AD9378-17BA-408C-B8C7-F015E36CFB37}"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BAEC761-8455-47E8-941A-5B8247B4EFD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CC3E000-A8F1-4D43-A4C1-01F7A7EC7888}"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4599B84-90A2-45C5-9657-1A09F4AE5E2D}"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C9E77026-9E8C-411B-8AFE-8084BA61D851}"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189011D4-7791-4870-8859-1DACF4E641FB}"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DA96A9C-A085-4B43-8822-18FEEDD39F36}"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55DFAC4-C538-4CD6-9E11-33A60FD838FF}"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9FA22FC-AAEC-4ACC-A911-8F553BFC7DF6}"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198950D-A35D-417F-B269-89E926A744C5}"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F711B5E-11ED-4BC9-8782-F47E66F3FC0F}"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A593B68-EB48-4E14-AC6B-5EAED5214A2F}"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08FC39A-8261-49AD-8C78-25A38011DE91}"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DA12C362-50E5-4DB8-80BC-427A102EEBB6}"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73ABBDFF-859A-4CD9-8766-5FCEDE2D241E}"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6ECC3897-01BD-4833-99B5-5BF8595B02DB}"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CC631ED1-D02A-4C9F-B441-34C406DC3D9C}"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F76D1A8-5D74-4028-B2E5-3F6664F4E6B5}"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955AA79-8E02-402D-9AF9-8107B52EF50E}"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FCB74C1-E70B-4CE8-B395-06A3AB3E2137}"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870DF12-0976-4350-9197-9198B976D22D}"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DCB45616-4129-49E2-85A6-9D643C60458E}"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7776C81F-4C46-4C75-B4D6-63F4FAD5F215}"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25A3773-194F-4E6F-9BF4-7233EAC3DB61}"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645BDE58-BE8B-4D28-8BAA-AF5B70D996C2}"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9E5D1F2-9999-4A6A-8806-21803BD29BAD}"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28F14E4A-E093-4BBA-A869-5C2D1F889834}"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197087EE-6366-4CB2-970C-D319251FE2B8}"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28698973-06A6-4B7E-8B69-F3AC2D70A332}"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412AAE3B-DD1E-4A81-AAEA-87DC812BD3A2}"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534E5699-A27C-4435-8F97-FDC2A3D81A18}"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1BFEC892-94DB-4A16-80B4-ED9B7EBC96E6}"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712A5B3D-0FD3-457E-98FC-DFA47939535D}"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15EEA086-E7F7-40C7-BB56-2D76659BF7C3}"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60F00482-E0E5-46F2-A667-E524DB05D46C}"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2C72611F-2B69-44C9-BB62-FA0F79344E75}"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F46F8DC7-6178-4550-A77C-B2B50778EC54}"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A3E047A1-A48D-4CF8-9B17-909228D1DA4B}"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AACA393B-FC1F-4B9F-9196-F051DF8B399A}"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698D6A06-BD2E-4E95-AE75-EE0E6762224D}"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32C6718A-B53F-47FD-B02D-AFB3172DD134}"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826E4CC9-0477-4C9A-9C7A-33BC4AE6D716}"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8F8F6726-F7B4-4979-8E28-FE0A0D7D996B}"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E4E87B6C-7561-4F1E-9508-597E5538B351}"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ACA46C9B-7B16-4CC4-9EED-9A9CF93EEB85}"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417F48AE-69C2-4FF9-B016-58083CEDC702}"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5028A27E-2C9D-4B9B-A82A-92FDF43E7A84}"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4F3C21D-F266-4CD2-B58E-982614187BAA}"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6E617817-EBDF-4541-B072-FA3CE3B81C4C}"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93DED793-9E05-4041-BC4C-6F9F4FEBCB34}"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4906FD5C-6D6D-454A-BF03-B019AB4B3595}"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47C32156-91BB-4599-B088-2784ECE7917A}"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E1AE3B75-C8F9-40D9-AAFA-972A28C3287D}"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2E06F578-7A10-4941-8485-E17653E1D0A7}"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9564B7B4-E8F7-461D-8A76-B301E283B4A1}"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685523B4-C7FE-4718-92BA-2FF0C59B2C04}"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DF11F1CA-D27F-4015-816D-DF876804E15B}"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38D57C74-D89D-4FCC-8E0E-66C4795222BF}"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7BB6A5BB-EBFC-4274-B0F9-07FD97F16C7C}"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A410E3EF-1BEE-4616-AD39-C543889EE395}"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5336420-85B3-4EC0-99DF-2A8A04327814}"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60B3C235-2706-4110-9211-5E72227FFB42}"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71745E77-A77E-4092-A8E2-147615E042A5}"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124D6484-6C6B-4568-95F9-6661A0C42869}"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A2A07E9E-3141-4447-BEB9-FF01FFC472FA}"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FB02D05A-699B-4819-9AE3-B4BF60FB7B9F}"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9BA4CB55-41B2-4525-A70B-49C36B6187F4}"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8640" y="4491360"/>
            <a:ext cx="10071720" cy="1161720"/>
          </a:xfrm>
          <a:prstGeom prst="flowChartDocument">
            <a:avLst/>
          </a:prstGeom>
          <a:gradFill rotWithShape="0">
            <a:gsLst>
              <a:gs pos="0">
                <a:srgbClr val="77caee"/>
              </a:gs>
              <a:gs pos="100000">
                <a:srgbClr val="009bdd"/>
              </a:gs>
            </a:gsLst>
            <a:lin ang="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1720" cy="3517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1720" cy="35172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1720" cy="35172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1B2A93AC-7CB7-45D8-9EBA-4B7E741F800E}" type="slidenum">
              <a:rPr b="0" lang="en-IN" sz="1400" spc="-1" strike="noStrike">
                <a:solidFill>
                  <a:srgbClr val="ffffff"/>
                </a:solidFill>
                <a:latin typeface="Arial"/>
                <a:ea typeface="DejaVu Sans"/>
              </a:rPr>
              <a:t>296</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E643055-6760-4C05-8C00-FE57962D8423}"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0"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1" name="PlaceHolder 1"/>
          <p:cNvSpPr>
            <a:spLocks noGrp="1"/>
          </p:cNvSpPr>
          <p:nvPr>
            <p:ph type="ftr" idx="28"/>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32" name="PlaceHolder 2"/>
          <p:cNvSpPr>
            <a:spLocks noGrp="1"/>
          </p:cNvSpPr>
          <p:nvPr>
            <p:ph type="sldNum" idx="29"/>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74CD440-7671-4E7F-AB5C-168BBFD33EA5}" type="slidenum">
              <a:rPr b="0" lang="en-IN" sz="1400" spc="-1" strike="noStrike">
                <a:solidFill>
                  <a:srgbClr val="ffffff"/>
                </a:solidFill>
                <a:latin typeface="Arial"/>
              </a:rPr>
              <a:t>&lt;number&gt;</a:t>
            </a:fld>
            <a:endParaRPr b="0" lang="en-IN" sz="1400" spc="-1" strike="noStrike">
              <a:latin typeface="Times New Roman"/>
            </a:endParaRPr>
          </a:p>
        </p:txBody>
      </p:sp>
      <p:sp>
        <p:nvSpPr>
          <p:cNvPr id="433" name="PlaceHolder 3"/>
          <p:cNvSpPr>
            <a:spLocks noGrp="1"/>
          </p:cNvSpPr>
          <p:nvPr>
            <p:ph type="dt" idx="30"/>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3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3"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4" name="PlaceHolder 1"/>
          <p:cNvSpPr>
            <a:spLocks noGrp="1"/>
          </p:cNvSpPr>
          <p:nvPr>
            <p:ph type="ftr" idx="31"/>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75" name="PlaceHolder 2"/>
          <p:cNvSpPr>
            <a:spLocks noGrp="1"/>
          </p:cNvSpPr>
          <p:nvPr>
            <p:ph type="sldNum" idx="32"/>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BF99390D-5301-4380-9A8B-ACCD2A75872F}" type="slidenum">
              <a:rPr b="0" lang="en-IN" sz="1400" spc="-1" strike="noStrike">
                <a:solidFill>
                  <a:srgbClr val="ffffff"/>
                </a:solidFill>
                <a:latin typeface="Arial"/>
              </a:rPr>
              <a:t>&lt;number&gt;</a:t>
            </a:fld>
            <a:endParaRPr b="0" lang="en-IN" sz="1400" spc="-1" strike="noStrike">
              <a:latin typeface="Times New Roman"/>
            </a:endParaRPr>
          </a:p>
        </p:txBody>
      </p:sp>
      <p:sp>
        <p:nvSpPr>
          <p:cNvPr id="476" name="PlaceHolder 3"/>
          <p:cNvSpPr>
            <a:spLocks noGrp="1"/>
          </p:cNvSpPr>
          <p:nvPr>
            <p:ph type="dt" idx="33"/>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7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6"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7" name="PlaceHolder 1"/>
          <p:cNvSpPr>
            <a:spLocks noGrp="1"/>
          </p:cNvSpPr>
          <p:nvPr>
            <p:ph type="ftr" idx="34"/>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18" name="PlaceHolder 2"/>
          <p:cNvSpPr>
            <a:spLocks noGrp="1"/>
          </p:cNvSpPr>
          <p:nvPr>
            <p:ph type="sldNum" idx="35"/>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FF12C53-2C13-415F-8B83-F38C6AE1C5B0}" type="slidenum">
              <a:rPr b="0" lang="en-IN" sz="1400" spc="-1" strike="noStrike">
                <a:solidFill>
                  <a:srgbClr val="ffffff"/>
                </a:solidFill>
                <a:latin typeface="Arial"/>
              </a:rPr>
              <a:t>&lt;number&gt;</a:t>
            </a:fld>
            <a:endParaRPr b="0" lang="en-IN" sz="1400" spc="-1" strike="noStrike">
              <a:latin typeface="Times New Roman"/>
            </a:endParaRPr>
          </a:p>
        </p:txBody>
      </p:sp>
      <p:sp>
        <p:nvSpPr>
          <p:cNvPr id="519" name="PlaceHolder 3"/>
          <p:cNvSpPr>
            <a:spLocks noGrp="1"/>
          </p:cNvSpPr>
          <p:nvPr>
            <p:ph type="dt" idx="36"/>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2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2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59"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60" name="PlaceHolder 1"/>
          <p:cNvSpPr>
            <a:spLocks noGrp="1"/>
          </p:cNvSpPr>
          <p:nvPr>
            <p:ph type="ftr" idx="37"/>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61" name="PlaceHolder 2"/>
          <p:cNvSpPr>
            <a:spLocks noGrp="1"/>
          </p:cNvSpPr>
          <p:nvPr>
            <p:ph type="sldNum" idx="38"/>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5253532-0438-44E0-813F-89E84634CC6F}" type="slidenum">
              <a:rPr b="0" lang="en-IN" sz="1400" spc="-1" strike="noStrike">
                <a:solidFill>
                  <a:srgbClr val="ffffff"/>
                </a:solidFill>
                <a:latin typeface="Arial"/>
              </a:rPr>
              <a:t>&lt;number&gt;</a:t>
            </a:fld>
            <a:endParaRPr b="0" lang="en-IN" sz="1400" spc="-1" strike="noStrike">
              <a:latin typeface="Times New Roman"/>
            </a:endParaRPr>
          </a:p>
        </p:txBody>
      </p:sp>
      <p:sp>
        <p:nvSpPr>
          <p:cNvPr id="562" name="PlaceHolder 3"/>
          <p:cNvSpPr>
            <a:spLocks noGrp="1"/>
          </p:cNvSpPr>
          <p:nvPr>
            <p:ph type="dt" idx="39"/>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6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6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02"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03" name="PlaceHolder 1"/>
          <p:cNvSpPr>
            <a:spLocks noGrp="1"/>
          </p:cNvSpPr>
          <p:nvPr>
            <p:ph type="ftr" idx="40"/>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604" name="PlaceHolder 2"/>
          <p:cNvSpPr>
            <a:spLocks noGrp="1"/>
          </p:cNvSpPr>
          <p:nvPr>
            <p:ph type="sldNum" idx="41"/>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26DB32BD-63B7-4C74-A2D2-25C7537DE02C}" type="slidenum">
              <a:rPr b="0" lang="en-IN" sz="1400" spc="-1" strike="noStrike">
                <a:solidFill>
                  <a:srgbClr val="ffffff"/>
                </a:solidFill>
                <a:latin typeface="Arial"/>
              </a:rPr>
              <a:t>&lt;number&gt;</a:t>
            </a:fld>
            <a:endParaRPr b="0" lang="en-IN" sz="1400" spc="-1" strike="noStrike">
              <a:latin typeface="Times New Roman"/>
            </a:endParaRPr>
          </a:p>
        </p:txBody>
      </p:sp>
      <p:sp>
        <p:nvSpPr>
          <p:cNvPr id="605" name="PlaceHolder 3"/>
          <p:cNvSpPr>
            <a:spLocks noGrp="1"/>
          </p:cNvSpPr>
          <p:nvPr>
            <p:ph type="dt" idx="42"/>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0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0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45"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46" name="PlaceHolder 1"/>
          <p:cNvSpPr>
            <a:spLocks noGrp="1"/>
          </p:cNvSpPr>
          <p:nvPr>
            <p:ph type="ftr" idx="43"/>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647" name="PlaceHolder 2"/>
          <p:cNvSpPr>
            <a:spLocks noGrp="1"/>
          </p:cNvSpPr>
          <p:nvPr>
            <p:ph type="sldNum" idx="44"/>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0FD2C40F-7B7C-475D-A4A4-0B165B5FBEBB}" type="slidenum">
              <a:rPr b="0" lang="en-IN" sz="1400" spc="-1" strike="noStrike">
                <a:solidFill>
                  <a:srgbClr val="ffffff"/>
                </a:solidFill>
                <a:latin typeface="Arial"/>
              </a:rPr>
              <a:t>&lt;number&gt;</a:t>
            </a:fld>
            <a:endParaRPr b="0" lang="en-IN" sz="1400" spc="-1" strike="noStrike">
              <a:latin typeface="Times New Roman"/>
            </a:endParaRPr>
          </a:p>
        </p:txBody>
      </p:sp>
      <p:sp>
        <p:nvSpPr>
          <p:cNvPr id="648" name="PlaceHolder 3"/>
          <p:cNvSpPr>
            <a:spLocks noGrp="1"/>
          </p:cNvSpPr>
          <p:nvPr>
            <p:ph type="dt" idx="45"/>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4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5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88"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689" name="PlaceHolder 1"/>
          <p:cNvSpPr>
            <a:spLocks noGrp="1"/>
          </p:cNvSpPr>
          <p:nvPr>
            <p:ph type="ftr" idx="46"/>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690" name="PlaceHolder 2"/>
          <p:cNvSpPr>
            <a:spLocks noGrp="1"/>
          </p:cNvSpPr>
          <p:nvPr>
            <p:ph type="sldNum" idx="47"/>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CA57B62F-0178-41AF-BF3C-6BBA43D663BE}" type="slidenum">
              <a:rPr b="0" lang="en-IN" sz="1400" spc="-1" strike="noStrike">
                <a:solidFill>
                  <a:srgbClr val="ffffff"/>
                </a:solidFill>
                <a:latin typeface="Arial"/>
              </a:rPr>
              <a:t>&lt;number&gt;</a:t>
            </a:fld>
            <a:endParaRPr b="0" lang="en-IN" sz="1400" spc="-1" strike="noStrike">
              <a:latin typeface="Times New Roman"/>
            </a:endParaRPr>
          </a:p>
        </p:txBody>
      </p:sp>
      <p:sp>
        <p:nvSpPr>
          <p:cNvPr id="691" name="PlaceHolder 3"/>
          <p:cNvSpPr>
            <a:spLocks noGrp="1"/>
          </p:cNvSpPr>
          <p:nvPr>
            <p:ph type="dt" idx="48"/>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9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9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731"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732" name="PlaceHolder 1"/>
          <p:cNvSpPr>
            <a:spLocks noGrp="1"/>
          </p:cNvSpPr>
          <p:nvPr>
            <p:ph type="ftr" idx="49"/>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733" name="PlaceHolder 2"/>
          <p:cNvSpPr>
            <a:spLocks noGrp="1"/>
          </p:cNvSpPr>
          <p:nvPr>
            <p:ph type="sldNum" idx="50"/>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20284DC-DF2F-4ACF-BF2D-7CA5FF2D72B5}" type="slidenum">
              <a:rPr b="0" lang="en-IN" sz="1400" spc="-1" strike="noStrike">
                <a:solidFill>
                  <a:srgbClr val="ffffff"/>
                </a:solidFill>
                <a:latin typeface="Arial"/>
              </a:rPr>
              <a:t>&lt;number&gt;</a:t>
            </a:fld>
            <a:endParaRPr b="0" lang="en-IN" sz="1400" spc="-1" strike="noStrike">
              <a:latin typeface="Times New Roman"/>
            </a:endParaRPr>
          </a:p>
        </p:txBody>
      </p:sp>
      <p:sp>
        <p:nvSpPr>
          <p:cNvPr id="734" name="PlaceHolder 3"/>
          <p:cNvSpPr>
            <a:spLocks noGrp="1"/>
          </p:cNvSpPr>
          <p:nvPr>
            <p:ph type="dt" idx="51"/>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73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3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C8F2A85-1480-4C11-94D4-C9A9BC68C23E}"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9A32A7D-566F-4B28-AD02-00A6E99D85F3}"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5A1B14E-DC33-48D1-A784-2BE915966354}"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5D2E7F3-8028-4036-9B50-55A6B461D9B7}"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7197443-D144-4012-9A1A-08E8343613AB}"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A9D4515-4568-487D-ABA5-23D06B24ECF0}"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B546D06-8285-4DFB-8E79-6475C3417C86}"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68480" cy="7117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68480" cy="6231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1720" cy="3517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1720" cy="3517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B0FC4FF-FCEF-4C67-88D0-579F3E036E61}"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1720" cy="3517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2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1.xml"/>
</Relationships>
</file>

<file path=ppt/slides/_rels/slide17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21.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1.xml"/>
</Relationships>
</file>

<file path=ppt/slides/_rels/slide18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21.xml"/>
</Relationships>
</file>

<file path=ppt/slides/_rels/slide18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21.xml"/>
</Relationships>
</file>

<file path=ppt/slides/_rels/slide18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21.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2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21.xml"/>
</Relationships>
</file>

<file path=ppt/slides/_rels/slide19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19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21.xml"/>
</Relationships>
</file>

<file path=ppt/slides/_rels/slide19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3.xml"/>
</Relationships>
</file>

<file path=ppt/slides/_rels/slide19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3.xml"/>
</Relationships>
</file>

<file path=ppt/slides/_rels/slide195.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3.xml"/>
</Relationships>
</file>

<file path=ppt/slides/_rels/slide19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3.xml"/>
</Relationships>
</file>

<file path=ppt/slides/_rels/slide19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19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0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
</Relationships>
</file>

<file path=ppt/slides/_rels/slide20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7.xml"/>
</Relationships>
</file>

<file path=ppt/slides/_rels/slide21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3.xml"/>
</Relationships>
</file>

<file path=ppt/slides/_rels/slide21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145.xml"/>
</Relationships>
</file>

<file path=ppt/slides/_rels/slide21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45.xml"/>
</Relationships>
</file>

<file path=ppt/slides/_rels/slide214.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45.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17.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45.xml"/>
</Relationships>
</file>

<file path=ppt/slides/_rels/slide21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45.xml"/>
</Relationships>
</file>

<file path=ppt/slides/_rels/slide21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4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slideLayout" Target="../slideLayouts/slideLayout145.xml"/>
</Relationships>
</file>

<file path=ppt/slides/_rels/slide22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45.xml"/>
</Relationships>
</file>

<file path=ppt/slides/_rels/slide222.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45.xml"/>
</Relationships>
</file>

<file path=ppt/slides/_rels/slide22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69.xml"/>
</Relationships>
</file>

<file path=ppt/slides/_rels/slide224.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slideLayout" Target="../slideLayouts/slideLayout169.xml"/>
</Relationships>
</file>

<file path=ppt/slides/_rels/slide22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slideLayout" Target="../slideLayouts/slideLayout169.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169.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2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69.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69.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2.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1.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5.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81.xml"/>
</Relationships>
</file>

<file path=ppt/slides/_rels/slide236.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81.xml"/>
</Relationships>
</file>

<file path=ppt/slides/_rels/slide237.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181.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9.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8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slideLayout" Target="../slideLayouts/slideLayout181.xml"/>
</Relationships>
</file>

<file path=ppt/slides/_rels/slide241.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slideLayout" Target="../slideLayouts/slideLayout181.xml"/>
</Relationships>
</file>

<file path=ppt/slides/_rels/slide24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81.xml"/>
</Relationships>
</file>

<file path=ppt/slides/_rels/slide24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slideLayout" Target="../slideLayouts/slideLayout181.xml"/>
</Relationships>
</file>

<file path=ppt/slides/_rels/slide244.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81.xml"/>
</Relationships>
</file>

<file path=ppt/slides/_rels/slide24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81.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47.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93.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49.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9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52.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93.xml"/>
</Relationships>
</file>

<file path=ppt/slides/_rels/slide253.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slideLayout" Target="../slideLayouts/slideLayout19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55.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slideLayout" Target="../slideLayouts/slideLayout193.xml"/>
</Relationships>
</file>

<file path=ppt/slides/_rels/slide256.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slideLayout" Target="../slideLayouts/slideLayout193.xml"/>
</Relationships>
</file>

<file path=ppt/slides/_rels/slide257.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slideLayout" Target="../slideLayouts/slideLayout19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61.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193.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63.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93.xml"/>
</Relationships>
</file>

<file path=ppt/slides/_rels/slide264.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slideLayout" Target="../slideLayouts/slideLayout193.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66.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205.xml"/>
</Relationships>
</file>

<file path=ppt/slides/_rels/slide267.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slideLayout" Target="../slideLayouts/slideLayout205.xml"/>
</Relationships>
</file>

<file path=ppt/slides/_rels/slide268.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205.xml"/>
</Relationships>
</file>

<file path=ppt/slides/_rels/slide269.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205.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5.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205.xml"/>
</Relationships>
</file>

<file path=ppt/slides/_rels/slide276.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7.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slideLayout" Target="../slideLayouts/slideLayout205.xml"/>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79.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slideLayout" Target="../slideLayouts/slideLayout20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205.xml"/>
</Relationships>
</file>

<file path=ppt/slides/_rels/slide281.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205.xml"/>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83.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205.xml"/>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85.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slideLayout" Target="../slideLayouts/slideLayout205.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88.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slideLayout" Target="../slideLayouts/slideLayout205.xml"/>
</Relationships>
</file>

<file path=ppt/slides/_rels/slide289.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20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0.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slideLayout" Target="../slideLayouts/slideLayout205.xml"/>
</Relationships>
</file>

<file path=ppt/slides/_rels/slide291.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slideLayout" Target="../slideLayouts/slideLayout205.xml"/>
</Relationships>
</file>

<file path=ppt/slides/_rels/slide292.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image" Target="../media/image228.png"/><Relationship Id="rId3" Type="http://schemas.openxmlformats.org/officeDocument/2006/relationships/slideLayout" Target="../slideLayouts/slideLayout205.xml"/>
</Relationships>
</file>

<file path=ppt/slides/_rels/slide293.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94.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slideLayout" Target="../slideLayouts/slideLayout205.xml"/>
</Relationships>
</file>

<file path=ppt/slides/_rels/slide295.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0" y="1620000"/>
            <a:ext cx="8991720" cy="107172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79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3EAEC43A-7D61-4975-AC8E-AA50FF4824F0}" type="slidenum">
              <a:t>10</a:t>
            </a:fld>
          </a:p>
        </p:txBody>
      </p:sp>
      <p:sp>
        <p:nvSpPr>
          <p:cNvPr id="5" name="PlaceHolder 4"/>
          <p:cNvSpPr>
            <a:spLocks noGrp="1"/>
          </p:cNvSpPr>
          <p:nvPr>
            <p:ph type="dt" idx="3"/>
          </p:nvPr>
        </p:nvSpPr>
        <p:spPr/>
        <p:txBody>
          <a:bodyPr/>
          <a:p>
            <a:fld id="{711C23C0-3EF6-4C3D-BC42-33C5ACE021AC}" type="datetime1">
              <a:rPr lang="en-IN"/>
              <a:t>31/12/2024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102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1030" name="" descr=""/>
          <p:cNvPicPr/>
          <p:nvPr/>
        </p:nvPicPr>
        <p:blipFill>
          <a:blip r:embed="rId1"/>
          <a:stretch/>
        </p:blipFill>
        <p:spPr>
          <a:xfrm>
            <a:off x="900000" y="1980000"/>
            <a:ext cx="6356520" cy="1456560"/>
          </a:xfrm>
          <a:prstGeom prst="rect">
            <a:avLst/>
          </a:prstGeom>
          <a:ln w="0">
            <a:noFill/>
          </a:ln>
        </p:spPr>
      </p:pic>
      <p:pic>
        <p:nvPicPr>
          <p:cNvPr id="1031" name="" descr=""/>
          <p:cNvPicPr/>
          <p:nvPr/>
        </p:nvPicPr>
        <p:blipFill>
          <a:blip r:embed="rId2"/>
          <a:stretch/>
        </p:blipFill>
        <p:spPr>
          <a:xfrm>
            <a:off x="596160" y="3787920"/>
            <a:ext cx="6417720" cy="1425960"/>
          </a:xfrm>
          <a:prstGeom prst="rect">
            <a:avLst/>
          </a:prstGeom>
          <a:ln w="0">
            <a:noFill/>
          </a:ln>
        </p:spPr>
      </p:pic>
      <p:sp>
        <p:nvSpPr>
          <p:cNvPr id="4" name="PlaceHolder 3"/>
          <p:cNvSpPr>
            <a:spLocks noGrp="1"/>
          </p:cNvSpPr>
          <p:nvPr>
            <p:ph type="sldNum" idx="14"/>
          </p:nvPr>
        </p:nvSpPr>
        <p:spPr/>
        <p:txBody>
          <a:bodyPr/>
          <a:p>
            <a:fld id="{DBBA7D4E-4384-4D18-9F41-C77301A2BE27}" type="slidenum">
              <a:t>100</a:t>
            </a:fld>
          </a:p>
        </p:txBody>
      </p:sp>
      <p:sp>
        <p:nvSpPr>
          <p:cNvPr id="5" name="PlaceHolder 4"/>
          <p:cNvSpPr>
            <a:spLocks noGrp="1"/>
          </p:cNvSpPr>
          <p:nvPr>
            <p:ph type="dt" idx="15"/>
          </p:nvPr>
        </p:nvSpPr>
        <p:spPr/>
        <p:txBody>
          <a:bodyPr/>
          <a:p>
            <a:fld id="{3F5F8131-FA5E-4D4B-BDAE-B8531BFC9A75}" type="datetime1">
              <a:rPr lang="en-IN"/>
              <a:t>31/12/2024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1033" name="PlaceHolder 2"/>
          <p:cNvSpPr>
            <a:spLocks noGrp="1"/>
          </p:cNvSpPr>
          <p:nvPr>
            <p:ph/>
          </p:nvPr>
        </p:nvSpPr>
        <p:spPr>
          <a:xfrm>
            <a:off x="36216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1034" name="PlaceHolder 5"/>
          <p:cNvSpPr/>
          <p:nvPr/>
        </p:nvSpPr>
        <p:spPr>
          <a:xfrm>
            <a:off x="362160" y="1080000"/>
            <a:ext cx="9351720" cy="359172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1035" name="PlaceHolder 6"/>
          <p:cNvSpPr/>
          <p:nvPr/>
        </p:nvSpPr>
        <p:spPr>
          <a:xfrm>
            <a:off x="362160" y="1080000"/>
            <a:ext cx="9351720" cy="359172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F2BD4421-B3DF-4C83-9AD1-FBFDFDA4EB39}" type="slidenum">
              <a:t>101</a:t>
            </a:fld>
          </a:p>
        </p:txBody>
      </p:sp>
      <p:sp>
        <p:nvSpPr>
          <p:cNvPr id="5" name="PlaceHolder 4"/>
          <p:cNvSpPr>
            <a:spLocks noGrp="1"/>
          </p:cNvSpPr>
          <p:nvPr>
            <p:ph type="dt" idx="15"/>
          </p:nvPr>
        </p:nvSpPr>
        <p:spPr/>
        <p:txBody>
          <a:bodyPr/>
          <a:p>
            <a:fld id="{689C4F91-6816-4C77-8F59-1DED5059791E}" type="datetime1">
              <a:rPr lang="en-IN"/>
              <a:t>31/12/2024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103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40D09529-A444-44C0-BCC8-31BFA015D1E4}" type="slidenum">
              <a:t>102</a:t>
            </a:fld>
          </a:p>
        </p:txBody>
      </p:sp>
      <p:sp>
        <p:nvSpPr>
          <p:cNvPr id="5" name="PlaceHolder 4"/>
          <p:cNvSpPr>
            <a:spLocks noGrp="1"/>
          </p:cNvSpPr>
          <p:nvPr>
            <p:ph type="dt" idx="15"/>
          </p:nvPr>
        </p:nvSpPr>
        <p:spPr/>
        <p:txBody>
          <a:bodyPr/>
          <a:p>
            <a:fld id="{8A16A9E4-3E9E-49EC-BFDD-6F8B7062233B}" type="datetime1">
              <a:rPr lang="en-IN"/>
              <a:t>31/12/2024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103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040" name="" descr=""/>
          <p:cNvPicPr/>
          <p:nvPr/>
        </p:nvPicPr>
        <p:blipFill>
          <a:blip r:embed="rId1"/>
          <a:stretch/>
        </p:blipFill>
        <p:spPr>
          <a:xfrm>
            <a:off x="858240" y="2415240"/>
            <a:ext cx="5975280" cy="2256480"/>
          </a:xfrm>
          <a:prstGeom prst="rect">
            <a:avLst/>
          </a:prstGeom>
          <a:ln w="0">
            <a:noFill/>
          </a:ln>
        </p:spPr>
      </p:pic>
      <p:sp>
        <p:nvSpPr>
          <p:cNvPr id="4" name="PlaceHolder 3"/>
          <p:cNvSpPr>
            <a:spLocks noGrp="1"/>
          </p:cNvSpPr>
          <p:nvPr>
            <p:ph type="sldNum" idx="14"/>
          </p:nvPr>
        </p:nvSpPr>
        <p:spPr/>
        <p:txBody>
          <a:bodyPr/>
          <a:p>
            <a:fld id="{2DEDDAAF-8520-482B-A8D8-3D59613171AC}" type="slidenum">
              <a:t>103</a:t>
            </a:fld>
          </a:p>
        </p:txBody>
      </p:sp>
      <p:sp>
        <p:nvSpPr>
          <p:cNvPr id="5" name="PlaceHolder 4"/>
          <p:cNvSpPr>
            <a:spLocks noGrp="1"/>
          </p:cNvSpPr>
          <p:nvPr>
            <p:ph type="dt" idx="15"/>
          </p:nvPr>
        </p:nvSpPr>
        <p:spPr/>
        <p:txBody>
          <a:bodyPr/>
          <a:p>
            <a:fld id="{C933FEF9-0C0F-4AAA-B05D-E8203AA9C5BC}" type="datetime1">
              <a:rPr lang="en-IN"/>
              <a:t>31/12/2024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104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1043" name="" descr=""/>
          <p:cNvPicPr/>
          <p:nvPr/>
        </p:nvPicPr>
        <p:blipFill>
          <a:blip r:embed="rId1"/>
          <a:stretch/>
        </p:blipFill>
        <p:spPr>
          <a:xfrm>
            <a:off x="1038960" y="3060000"/>
            <a:ext cx="6874560" cy="1761120"/>
          </a:xfrm>
          <a:prstGeom prst="rect">
            <a:avLst/>
          </a:prstGeom>
          <a:ln w="0">
            <a:noFill/>
          </a:ln>
        </p:spPr>
      </p:pic>
      <p:sp>
        <p:nvSpPr>
          <p:cNvPr id="4" name="PlaceHolder 3"/>
          <p:cNvSpPr>
            <a:spLocks noGrp="1"/>
          </p:cNvSpPr>
          <p:nvPr>
            <p:ph type="sldNum" idx="14"/>
          </p:nvPr>
        </p:nvSpPr>
        <p:spPr/>
        <p:txBody>
          <a:bodyPr/>
          <a:p>
            <a:fld id="{21C29811-0BA4-4B65-86D2-81AF822098B6}" type="slidenum">
              <a:t>104</a:t>
            </a:fld>
          </a:p>
        </p:txBody>
      </p:sp>
      <p:sp>
        <p:nvSpPr>
          <p:cNvPr id="5" name="PlaceHolder 4"/>
          <p:cNvSpPr>
            <a:spLocks noGrp="1"/>
          </p:cNvSpPr>
          <p:nvPr>
            <p:ph type="dt" idx="15"/>
          </p:nvPr>
        </p:nvSpPr>
        <p:spPr/>
        <p:txBody>
          <a:bodyPr/>
          <a:p>
            <a:fld id="{E00085A8-0AC8-42D8-80D6-39FEC8C2D419}" type="datetime1">
              <a:rPr lang="en-IN"/>
              <a:t>31/12/2024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1045" name="PlaceHolder 2"/>
          <p:cNvSpPr>
            <a:spLocks noGrp="1"/>
          </p:cNvSpPr>
          <p:nvPr>
            <p:ph/>
          </p:nvPr>
        </p:nvSpPr>
        <p:spPr>
          <a:xfrm>
            <a:off x="361800" y="721800"/>
            <a:ext cx="9351720" cy="431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1046" name="" descr=""/>
          <p:cNvPicPr/>
          <p:nvPr/>
        </p:nvPicPr>
        <p:blipFill>
          <a:blip r:embed="rId1"/>
          <a:stretch/>
        </p:blipFill>
        <p:spPr>
          <a:xfrm>
            <a:off x="360000" y="2511720"/>
            <a:ext cx="9610200" cy="1981800"/>
          </a:xfrm>
          <a:prstGeom prst="rect">
            <a:avLst/>
          </a:prstGeom>
          <a:ln w="0">
            <a:noFill/>
          </a:ln>
        </p:spPr>
      </p:pic>
      <p:sp>
        <p:nvSpPr>
          <p:cNvPr id="4" name="PlaceHolder 3"/>
          <p:cNvSpPr>
            <a:spLocks noGrp="1"/>
          </p:cNvSpPr>
          <p:nvPr>
            <p:ph type="sldNum" idx="14"/>
          </p:nvPr>
        </p:nvSpPr>
        <p:spPr/>
        <p:txBody>
          <a:bodyPr/>
          <a:p>
            <a:fld id="{06D920B3-8F1C-4475-8BCA-9DC823066948}" type="slidenum">
              <a:t>105</a:t>
            </a:fld>
          </a:p>
        </p:txBody>
      </p:sp>
      <p:sp>
        <p:nvSpPr>
          <p:cNvPr id="5" name="PlaceHolder 4"/>
          <p:cNvSpPr>
            <a:spLocks noGrp="1"/>
          </p:cNvSpPr>
          <p:nvPr>
            <p:ph type="dt" idx="15"/>
          </p:nvPr>
        </p:nvSpPr>
        <p:spPr/>
        <p:txBody>
          <a:bodyPr/>
          <a:p>
            <a:fld id="{5260136E-78F4-4D95-BDA2-04983FC11C72}" type="datetime1">
              <a:rPr lang="en-IN"/>
              <a:t>31/12/2024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1048" name="" descr=""/>
          <p:cNvPicPr/>
          <p:nvPr/>
        </p:nvPicPr>
        <p:blipFill>
          <a:blip r:embed="rId1"/>
          <a:stretch/>
        </p:blipFill>
        <p:spPr>
          <a:xfrm>
            <a:off x="161640" y="707760"/>
            <a:ext cx="9793080" cy="1532520"/>
          </a:xfrm>
          <a:prstGeom prst="rect">
            <a:avLst/>
          </a:prstGeom>
          <a:ln w="0">
            <a:noFill/>
          </a:ln>
        </p:spPr>
      </p:pic>
      <p:pic>
        <p:nvPicPr>
          <p:cNvPr id="1049" name="" descr=""/>
          <p:cNvPicPr/>
          <p:nvPr/>
        </p:nvPicPr>
        <p:blipFill>
          <a:blip r:embed="rId2"/>
          <a:stretch/>
        </p:blipFill>
        <p:spPr>
          <a:xfrm>
            <a:off x="1899720" y="2398320"/>
            <a:ext cx="7633800" cy="3265920"/>
          </a:xfrm>
          <a:prstGeom prst="rect">
            <a:avLst/>
          </a:prstGeom>
          <a:ln w="0">
            <a:noFill/>
          </a:ln>
        </p:spPr>
      </p:pic>
      <p:sp>
        <p:nvSpPr>
          <p:cNvPr id="3" name="PlaceHolder 2"/>
          <p:cNvSpPr>
            <a:spLocks noGrp="1"/>
          </p:cNvSpPr>
          <p:nvPr>
            <p:ph type="sldNum" idx="14"/>
          </p:nvPr>
        </p:nvSpPr>
        <p:spPr/>
        <p:txBody>
          <a:bodyPr/>
          <a:p>
            <a:fld id="{FD4BE012-6AD9-466D-9DE3-354285C429AB}" type="slidenum">
              <a:t>106</a:t>
            </a:fld>
          </a:p>
        </p:txBody>
      </p:sp>
      <p:sp>
        <p:nvSpPr>
          <p:cNvPr id="4" name="PlaceHolder 3"/>
          <p:cNvSpPr>
            <a:spLocks noGrp="1"/>
          </p:cNvSpPr>
          <p:nvPr>
            <p:ph type="dt" idx="15"/>
          </p:nvPr>
        </p:nvSpPr>
        <p:spPr/>
        <p:txBody>
          <a:bodyPr/>
          <a:p>
            <a:fld id="{6DC35DA5-EF93-408C-ADEA-6E9BB03250AC}" type="datetime1">
              <a:rPr lang="en-IN"/>
              <a:t>31/12/2024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1051" name="PlaceHolder 2"/>
          <p:cNvSpPr>
            <a:spLocks noGrp="1"/>
          </p:cNvSpPr>
          <p:nvPr>
            <p:ph/>
          </p:nvPr>
        </p:nvSpPr>
        <p:spPr>
          <a:xfrm>
            <a:off x="360000" y="7218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052" name="" descr=""/>
          <p:cNvPicPr/>
          <p:nvPr/>
        </p:nvPicPr>
        <p:blipFill>
          <a:blip r:embed="rId1"/>
          <a:stretch/>
        </p:blipFill>
        <p:spPr>
          <a:xfrm>
            <a:off x="1224000" y="2413440"/>
            <a:ext cx="7350120" cy="3160080"/>
          </a:xfrm>
          <a:prstGeom prst="rect">
            <a:avLst/>
          </a:prstGeom>
          <a:ln w="0">
            <a:noFill/>
          </a:ln>
        </p:spPr>
      </p:pic>
      <p:pic>
        <p:nvPicPr>
          <p:cNvPr id="1053" name="" descr=""/>
          <p:cNvPicPr/>
          <p:nvPr/>
        </p:nvPicPr>
        <p:blipFill>
          <a:blip r:embed="rId2"/>
          <a:stretch/>
        </p:blipFill>
        <p:spPr>
          <a:xfrm>
            <a:off x="1224000" y="1620000"/>
            <a:ext cx="7019280" cy="335880"/>
          </a:xfrm>
          <a:prstGeom prst="rect">
            <a:avLst/>
          </a:prstGeom>
          <a:ln w="0">
            <a:noFill/>
          </a:ln>
        </p:spPr>
      </p:pic>
      <p:sp>
        <p:nvSpPr>
          <p:cNvPr id="4" name="PlaceHolder 3"/>
          <p:cNvSpPr>
            <a:spLocks noGrp="1"/>
          </p:cNvSpPr>
          <p:nvPr>
            <p:ph type="sldNum" idx="14"/>
          </p:nvPr>
        </p:nvSpPr>
        <p:spPr/>
        <p:txBody>
          <a:bodyPr/>
          <a:p>
            <a:fld id="{F2F59219-2DC5-4DC9-99A6-0B71D01C7182}" type="slidenum">
              <a:t>107</a:t>
            </a:fld>
          </a:p>
        </p:txBody>
      </p:sp>
      <p:sp>
        <p:nvSpPr>
          <p:cNvPr id="5" name="PlaceHolder 4"/>
          <p:cNvSpPr>
            <a:spLocks noGrp="1"/>
          </p:cNvSpPr>
          <p:nvPr>
            <p:ph type="dt" idx="15"/>
          </p:nvPr>
        </p:nvSpPr>
        <p:spPr/>
        <p:txBody>
          <a:bodyPr/>
          <a:p>
            <a:fld id="{34035179-F0FE-425E-ACD3-E989889434D4}" type="datetime1">
              <a:rPr lang="en-IN"/>
              <a:t>31/12/2024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105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85E9DC73-91EB-4FDD-9698-36EA5D6B774C}" type="slidenum">
              <a:t>108</a:t>
            </a:fld>
          </a:p>
        </p:txBody>
      </p:sp>
      <p:sp>
        <p:nvSpPr>
          <p:cNvPr id="5" name="PlaceHolder 4"/>
          <p:cNvSpPr>
            <a:spLocks noGrp="1"/>
          </p:cNvSpPr>
          <p:nvPr>
            <p:ph type="dt" idx="15"/>
          </p:nvPr>
        </p:nvSpPr>
        <p:spPr/>
        <p:txBody>
          <a:bodyPr/>
          <a:p>
            <a:fld id="{C1A72B5D-ED5B-4BAB-86D1-7232F47E50B2}" type="datetime1">
              <a:rPr lang="en-IN"/>
              <a:t>31/12/2024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105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1058" name="" descr=""/>
          <p:cNvPicPr/>
          <p:nvPr/>
        </p:nvPicPr>
        <p:blipFill>
          <a:blip r:embed="rId1"/>
          <a:stretch/>
        </p:blipFill>
        <p:spPr>
          <a:xfrm>
            <a:off x="21240" y="1389240"/>
            <a:ext cx="10073880" cy="2905560"/>
          </a:xfrm>
          <a:prstGeom prst="rect">
            <a:avLst/>
          </a:prstGeom>
          <a:ln w="0">
            <a:noFill/>
          </a:ln>
        </p:spPr>
      </p:pic>
      <p:sp>
        <p:nvSpPr>
          <p:cNvPr id="4" name="PlaceHolder 3"/>
          <p:cNvSpPr>
            <a:spLocks noGrp="1"/>
          </p:cNvSpPr>
          <p:nvPr>
            <p:ph type="sldNum" idx="14"/>
          </p:nvPr>
        </p:nvSpPr>
        <p:spPr/>
        <p:txBody>
          <a:bodyPr/>
          <a:p>
            <a:fld id="{C64AD182-EA54-48B9-96A9-25FBBFE4945D}" type="slidenum">
              <a:t>109</a:t>
            </a:fld>
          </a:p>
        </p:txBody>
      </p:sp>
      <p:sp>
        <p:nvSpPr>
          <p:cNvPr id="5" name="PlaceHolder 4"/>
          <p:cNvSpPr>
            <a:spLocks noGrp="1"/>
          </p:cNvSpPr>
          <p:nvPr>
            <p:ph type="dt" idx="15"/>
          </p:nvPr>
        </p:nvSpPr>
        <p:spPr/>
        <p:txBody>
          <a:bodyPr/>
          <a:p>
            <a:fld id="{2C5FBFDF-A96C-4AEF-9C5E-7BB5843AF7FD}" type="datetime1">
              <a:rPr lang="en-IN"/>
              <a:t>31/12/2024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79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4722EFF3-6444-45E8-98C6-2E686F4472FF}" type="slidenum">
              <a:t>11</a:t>
            </a:fld>
          </a:p>
        </p:txBody>
      </p:sp>
      <p:sp>
        <p:nvSpPr>
          <p:cNvPr id="5" name="PlaceHolder 4"/>
          <p:cNvSpPr>
            <a:spLocks noGrp="1"/>
          </p:cNvSpPr>
          <p:nvPr>
            <p:ph type="dt" idx="3"/>
          </p:nvPr>
        </p:nvSpPr>
        <p:spPr/>
        <p:txBody>
          <a:bodyPr/>
          <a:p>
            <a:fld id="{E93550B4-98A3-4040-866C-FF3DC2FA6BDA}" type="datetime1">
              <a:rPr lang="en-IN"/>
              <a:t>31/12/2024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1060" name="PlaceHolder 2"/>
          <p:cNvSpPr>
            <a:spLocks noGrp="1"/>
          </p:cNvSpPr>
          <p:nvPr>
            <p:ph/>
          </p:nvPr>
        </p:nvSpPr>
        <p:spPr>
          <a:xfrm>
            <a:off x="181800" y="3960000"/>
            <a:ext cx="9351720" cy="151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1061" name="" descr=""/>
          <p:cNvPicPr/>
          <p:nvPr/>
        </p:nvPicPr>
        <p:blipFill>
          <a:blip r:embed="rId1"/>
          <a:stretch/>
        </p:blipFill>
        <p:spPr>
          <a:xfrm>
            <a:off x="154800" y="656280"/>
            <a:ext cx="4518720" cy="3120480"/>
          </a:xfrm>
          <a:prstGeom prst="rect">
            <a:avLst/>
          </a:prstGeom>
          <a:ln w="0">
            <a:noFill/>
          </a:ln>
        </p:spPr>
      </p:pic>
      <p:sp>
        <p:nvSpPr>
          <p:cNvPr id="4" name="PlaceHolder 3"/>
          <p:cNvSpPr>
            <a:spLocks noGrp="1"/>
          </p:cNvSpPr>
          <p:nvPr>
            <p:ph type="sldNum" idx="14"/>
          </p:nvPr>
        </p:nvSpPr>
        <p:spPr/>
        <p:txBody>
          <a:bodyPr/>
          <a:p>
            <a:fld id="{438C9116-2DA7-4ED4-BB23-D4DA53239E21}" type="slidenum">
              <a:t>110</a:t>
            </a:fld>
          </a:p>
        </p:txBody>
      </p:sp>
      <p:sp>
        <p:nvSpPr>
          <p:cNvPr id="5" name="PlaceHolder 4"/>
          <p:cNvSpPr>
            <a:spLocks noGrp="1"/>
          </p:cNvSpPr>
          <p:nvPr>
            <p:ph type="dt" idx="15"/>
          </p:nvPr>
        </p:nvSpPr>
        <p:spPr/>
        <p:txBody>
          <a:bodyPr/>
          <a:p>
            <a:fld id="{FA8AF299-5E80-4A67-BB0B-F1D65591BD51}" type="datetime1">
              <a:rPr lang="en-IN"/>
              <a:t>31/12/2024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1063"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CEC51EAE-922E-4D38-8712-EE73563A4FFB}" type="slidenum">
              <a:t>111</a:t>
            </a:fld>
          </a:p>
        </p:txBody>
      </p:sp>
      <p:sp>
        <p:nvSpPr>
          <p:cNvPr id="5" name="PlaceHolder 4"/>
          <p:cNvSpPr>
            <a:spLocks noGrp="1"/>
          </p:cNvSpPr>
          <p:nvPr>
            <p:ph type="dt" idx="18"/>
          </p:nvPr>
        </p:nvSpPr>
        <p:spPr/>
        <p:txBody>
          <a:bodyPr/>
          <a:p>
            <a:fld id="{161D0C48-1EBD-4F62-AD82-DEBA0E74273B}" type="datetime1">
              <a:rPr lang="en-IN"/>
              <a:t>31/12/2024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1065"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066" name="" descr=""/>
          <p:cNvPicPr/>
          <p:nvPr/>
        </p:nvPicPr>
        <p:blipFill>
          <a:blip r:embed="rId1"/>
          <a:stretch/>
        </p:blipFill>
        <p:spPr>
          <a:xfrm>
            <a:off x="21240" y="759960"/>
            <a:ext cx="10074600" cy="4482720"/>
          </a:xfrm>
          <a:prstGeom prst="rect">
            <a:avLst/>
          </a:prstGeom>
          <a:ln w="0">
            <a:noFill/>
          </a:ln>
        </p:spPr>
      </p:pic>
      <p:sp>
        <p:nvSpPr>
          <p:cNvPr id="4" name="PlaceHolder 3"/>
          <p:cNvSpPr>
            <a:spLocks noGrp="1"/>
          </p:cNvSpPr>
          <p:nvPr>
            <p:ph type="sldNum" idx="17"/>
          </p:nvPr>
        </p:nvSpPr>
        <p:spPr/>
        <p:txBody>
          <a:bodyPr/>
          <a:p>
            <a:fld id="{DE9A4C84-75F8-4F79-B5CB-CB68A0A30D34}" type="slidenum">
              <a:t>112</a:t>
            </a:fld>
          </a:p>
        </p:txBody>
      </p:sp>
      <p:sp>
        <p:nvSpPr>
          <p:cNvPr id="5" name="PlaceHolder 4"/>
          <p:cNvSpPr>
            <a:spLocks noGrp="1"/>
          </p:cNvSpPr>
          <p:nvPr>
            <p:ph type="dt" idx="18"/>
          </p:nvPr>
        </p:nvSpPr>
        <p:spPr/>
        <p:txBody>
          <a:bodyPr/>
          <a:p>
            <a:fld id="{728F74E8-C7DC-4041-8FA2-669E0A91734F}" type="datetime1">
              <a:rPr lang="en-IN"/>
              <a:t>31/12/2024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1068"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069" name="" descr=""/>
          <p:cNvPicPr/>
          <p:nvPr/>
        </p:nvPicPr>
        <p:blipFill>
          <a:blip r:embed="rId1"/>
          <a:stretch/>
        </p:blipFill>
        <p:spPr>
          <a:xfrm>
            <a:off x="360000" y="655560"/>
            <a:ext cx="5713200" cy="4558680"/>
          </a:xfrm>
          <a:prstGeom prst="rect">
            <a:avLst/>
          </a:prstGeom>
          <a:ln w="0">
            <a:noFill/>
          </a:ln>
        </p:spPr>
      </p:pic>
      <p:sp>
        <p:nvSpPr>
          <p:cNvPr id="4" name="PlaceHolder 3"/>
          <p:cNvSpPr>
            <a:spLocks noGrp="1"/>
          </p:cNvSpPr>
          <p:nvPr>
            <p:ph type="sldNum" idx="17"/>
          </p:nvPr>
        </p:nvSpPr>
        <p:spPr/>
        <p:txBody>
          <a:bodyPr/>
          <a:p>
            <a:fld id="{B73399CD-36D0-4CF7-92E2-73DE68F3789B}" type="slidenum">
              <a:t>113</a:t>
            </a:fld>
          </a:p>
        </p:txBody>
      </p:sp>
      <p:sp>
        <p:nvSpPr>
          <p:cNvPr id="5" name="PlaceHolder 4"/>
          <p:cNvSpPr>
            <a:spLocks noGrp="1"/>
          </p:cNvSpPr>
          <p:nvPr>
            <p:ph type="dt" idx="18"/>
          </p:nvPr>
        </p:nvSpPr>
        <p:spPr/>
        <p:txBody>
          <a:bodyPr/>
          <a:p>
            <a:fld id="{1B9188C7-C3F7-4897-9DD9-D032AAA8F414}" type="datetime1">
              <a:rPr lang="en-IN"/>
              <a:t>31/12/2024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1071"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072" name="" descr=""/>
          <p:cNvPicPr/>
          <p:nvPr/>
        </p:nvPicPr>
        <p:blipFill>
          <a:blip r:embed="rId1"/>
          <a:stretch/>
        </p:blipFill>
        <p:spPr>
          <a:xfrm>
            <a:off x="0" y="873720"/>
            <a:ext cx="10074600" cy="4520520"/>
          </a:xfrm>
          <a:prstGeom prst="rect">
            <a:avLst/>
          </a:prstGeom>
          <a:ln w="0">
            <a:noFill/>
          </a:ln>
        </p:spPr>
      </p:pic>
      <p:sp>
        <p:nvSpPr>
          <p:cNvPr id="4" name="PlaceHolder 3"/>
          <p:cNvSpPr>
            <a:spLocks noGrp="1"/>
          </p:cNvSpPr>
          <p:nvPr>
            <p:ph type="sldNum" idx="17"/>
          </p:nvPr>
        </p:nvSpPr>
        <p:spPr/>
        <p:txBody>
          <a:bodyPr/>
          <a:p>
            <a:fld id="{CC160803-A175-4F53-915F-4FD0CCDD0189}" type="slidenum">
              <a:t>114</a:t>
            </a:fld>
          </a:p>
        </p:txBody>
      </p:sp>
      <p:sp>
        <p:nvSpPr>
          <p:cNvPr id="5" name="PlaceHolder 4"/>
          <p:cNvSpPr>
            <a:spLocks noGrp="1"/>
          </p:cNvSpPr>
          <p:nvPr>
            <p:ph type="dt" idx="18"/>
          </p:nvPr>
        </p:nvSpPr>
        <p:spPr/>
        <p:txBody>
          <a:bodyPr/>
          <a:p>
            <a:fld id="{CC6E69A2-0CE9-49B4-B217-E8F2778CF3C2}" type="datetime1">
              <a:rPr lang="en-IN"/>
              <a:t>31/12/2024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1074"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075" name="" descr=""/>
          <p:cNvPicPr/>
          <p:nvPr/>
        </p:nvPicPr>
        <p:blipFill>
          <a:blip r:embed="rId1"/>
          <a:stretch/>
        </p:blipFill>
        <p:spPr>
          <a:xfrm>
            <a:off x="21240" y="811440"/>
            <a:ext cx="10074600" cy="2782800"/>
          </a:xfrm>
          <a:prstGeom prst="rect">
            <a:avLst/>
          </a:prstGeom>
          <a:ln w="0">
            <a:noFill/>
          </a:ln>
        </p:spPr>
      </p:pic>
      <p:sp>
        <p:nvSpPr>
          <p:cNvPr id="4" name="PlaceHolder 3"/>
          <p:cNvSpPr>
            <a:spLocks noGrp="1"/>
          </p:cNvSpPr>
          <p:nvPr>
            <p:ph type="sldNum" idx="17"/>
          </p:nvPr>
        </p:nvSpPr>
        <p:spPr/>
        <p:txBody>
          <a:bodyPr/>
          <a:p>
            <a:fld id="{9248E7CC-1C96-4B8B-BFDC-E4DA264CC25A}" type="slidenum">
              <a:t>115</a:t>
            </a:fld>
          </a:p>
        </p:txBody>
      </p:sp>
      <p:sp>
        <p:nvSpPr>
          <p:cNvPr id="5" name="PlaceHolder 4"/>
          <p:cNvSpPr>
            <a:spLocks noGrp="1"/>
          </p:cNvSpPr>
          <p:nvPr>
            <p:ph type="dt" idx="18"/>
          </p:nvPr>
        </p:nvSpPr>
        <p:spPr/>
        <p:txBody>
          <a:bodyPr/>
          <a:p>
            <a:fld id="{C0CD4E62-0D48-4242-B56C-294043141EF7}" type="datetime1">
              <a:rPr lang="en-IN"/>
              <a:t>31/12/2024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1077"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078" name="" descr=""/>
          <p:cNvPicPr/>
          <p:nvPr/>
        </p:nvPicPr>
        <p:blipFill>
          <a:blip r:embed="rId1"/>
          <a:stretch/>
        </p:blipFill>
        <p:spPr>
          <a:xfrm>
            <a:off x="0" y="3005640"/>
            <a:ext cx="10074600" cy="1308600"/>
          </a:xfrm>
          <a:prstGeom prst="rect">
            <a:avLst/>
          </a:prstGeom>
          <a:ln w="0">
            <a:noFill/>
          </a:ln>
        </p:spPr>
      </p:pic>
      <p:sp>
        <p:nvSpPr>
          <p:cNvPr id="4" name="PlaceHolder 3"/>
          <p:cNvSpPr>
            <a:spLocks noGrp="1"/>
          </p:cNvSpPr>
          <p:nvPr>
            <p:ph type="sldNum" idx="17"/>
          </p:nvPr>
        </p:nvSpPr>
        <p:spPr/>
        <p:txBody>
          <a:bodyPr/>
          <a:p>
            <a:fld id="{FE19F56B-0F26-4554-8FB8-4E4E8408DE8B}" type="slidenum">
              <a:t>116</a:t>
            </a:fld>
          </a:p>
        </p:txBody>
      </p:sp>
      <p:sp>
        <p:nvSpPr>
          <p:cNvPr id="5" name="PlaceHolder 4"/>
          <p:cNvSpPr>
            <a:spLocks noGrp="1"/>
          </p:cNvSpPr>
          <p:nvPr>
            <p:ph type="dt" idx="18"/>
          </p:nvPr>
        </p:nvSpPr>
        <p:spPr/>
        <p:txBody>
          <a:bodyPr/>
          <a:p>
            <a:fld id="{82A522FB-3A2F-4049-8A05-4A5E1EC7D224}" type="datetime1">
              <a:rPr lang="en-IN"/>
              <a:t>31/12/2024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1080" name="" descr=""/>
          <p:cNvPicPr/>
          <p:nvPr/>
        </p:nvPicPr>
        <p:blipFill>
          <a:blip r:embed="rId1"/>
          <a:stretch/>
        </p:blipFill>
        <p:spPr>
          <a:xfrm>
            <a:off x="790560" y="983520"/>
            <a:ext cx="6943680" cy="4230720"/>
          </a:xfrm>
          <a:prstGeom prst="rect">
            <a:avLst/>
          </a:prstGeom>
          <a:ln w="0">
            <a:noFill/>
          </a:ln>
        </p:spPr>
      </p:pic>
      <p:sp>
        <p:nvSpPr>
          <p:cNvPr id="3" name="PlaceHolder 2"/>
          <p:cNvSpPr>
            <a:spLocks noGrp="1"/>
          </p:cNvSpPr>
          <p:nvPr>
            <p:ph type="sldNum" idx="17"/>
          </p:nvPr>
        </p:nvSpPr>
        <p:spPr/>
        <p:txBody>
          <a:bodyPr/>
          <a:p>
            <a:fld id="{60EEC75A-AAFE-4BF9-B72E-47F3BED18860}" type="slidenum">
              <a:t>117</a:t>
            </a:fld>
          </a:p>
        </p:txBody>
      </p:sp>
      <p:sp>
        <p:nvSpPr>
          <p:cNvPr id="4" name="PlaceHolder 3"/>
          <p:cNvSpPr>
            <a:spLocks noGrp="1"/>
          </p:cNvSpPr>
          <p:nvPr>
            <p:ph type="dt" idx="18"/>
          </p:nvPr>
        </p:nvSpPr>
        <p:spPr/>
        <p:txBody>
          <a:bodyPr/>
          <a:p>
            <a:fld id="{DC3C382E-E864-42B7-A29C-03AFDB3A3F1B}" type="datetime1">
              <a:rPr lang="en-IN"/>
              <a:t>31/12/2024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1082" name="" descr=""/>
          <p:cNvPicPr/>
          <p:nvPr/>
        </p:nvPicPr>
        <p:blipFill>
          <a:blip r:embed="rId1"/>
          <a:stretch/>
        </p:blipFill>
        <p:spPr>
          <a:xfrm>
            <a:off x="70200" y="870120"/>
            <a:ext cx="5324040" cy="3804120"/>
          </a:xfrm>
          <a:prstGeom prst="rect">
            <a:avLst/>
          </a:prstGeom>
          <a:ln w="0">
            <a:noFill/>
          </a:ln>
        </p:spPr>
      </p:pic>
      <p:sp>
        <p:nvSpPr>
          <p:cNvPr id="3" name="PlaceHolder 2"/>
          <p:cNvSpPr>
            <a:spLocks noGrp="1"/>
          </p:cNvSpPr>
          <p:nvPr>
            <p:ph type="sldNum" idx="17"/>
          </p:nvPr>
        </p:nvSpPr>
        <p:spPr/>
        <p:txBody>
          <a:bodyPr/>
          <a:p>
            <a:fld id="{FB9222A1-70A0-408C-9500-B242827553BA}" type="slidenum">
              <a:t>118</a:t>
            </a:fld>
          </a:p>
        </p:txBody>
      </p:sp>
      <p:sp>
        <p:nvSpPr>
          <p:cNvPr id="4" name="PlaceHolder 3"/>
          <p:cNvSpPr>
            <a:spLocks noGrp="1"/>
          </p:cNvSpPr>
          <p:nvPr>
            <p:ph type="dt" idx="18"/>
          </p:nvPr>
        </p:nvSpPr>
        <p:spPr/>
        <p:txBody>
          <a:bodyPr/>
          <a:p>
            <a:fld id="{9A997B88-78C0-4870-9479-11143EE141EB}" type="datetime1">
              <a:rPr lang="en-IN"/>
              <a:t>31/12/2024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1084" name="" descr=""/>
          <p:cNvPicPr/>
          <p:nvPr/>
        </p:nvPicPr>
        <p:blipFill>
          <a:blip r:embed="rId1"/>
          <a:stretch/>
        </p:blipFill>
        <p:spPr>
          <a:xfrm>
            <a:off x="900000" y="180000"/>
            <a:ext cx="8246880" cy="4390920"/>
          </a:xfrm>
          <a:prstGeom prst="rect">
            <a:avLst/>
          </a:prstGeom>
          <a:ln w="0">
            <a:noFill/>
          </a:ln>
        </p:spPr>
      </p:pic>
      <p:sp>
        <p:nvSpPr>
          <p:cNvPr id="3" name="PlaceHolder 2"/>
          <p:cNvSpPr>
            <a:spLocks noGrp="1"/>
          </p:cNvSpPr>
          <p:nvPr>
            <p:ph type="sldNum" idx="17"/>
          </p:nvPr>
        </p:nvSpPr>
        <p:spPr/>
        <p:txBody>
          <a:bodyPr/>
          <a:p>
            <a:fld id="{A5FA9A06-55C1-49EB-9CBD-AADE14FDDEDA}" type="slidenum">
              <a:t>119</a:t>
            </a:fld>
          </a:p>
        </p:txBody>
      </p:sp>
      <p:sp>
        <p:nvSpPr>
          <p:cNvPr id="4" name="PlaceHolder 3"/>
          <p:cNvSpPr>
            <a:spLocks noGrp="1"/>
          </p:cNvSpPr>
          <p:nvPr>
            <p:ph type="dt" idx="18"/>
          </p:nvPr>
        </p:nvSpPr>
        <p:spPr/>
        <p:txBody>
          <a:bodyPr/>
          <a:p>
            <a:fld id="{62C29B44-AA96-4AA1-9C8A-6C1C0764AA7B}" type="datetime1">
              <a:rPr lang="en-IN"/>
              <a:t>31/12/2024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79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9214CDCA-7CF1-4BDE-AAB3-57BAF514BC78}" type="slidenum">
              <a:t>12</a:t>
            </a:fld>
          </a:p>
        </p:txBody>
      </p:sp>
      <p:sp>
        <p:nvSpPr>
          <p:cNvPr id="5" name="PlaceHolder 4"/>
          <p:cNvSpPr>
            <a:spLocks noGrp="1"/>
          </p:cNvSpPr>
          <p:nvPr>
            <p:ph type="dt" idx="3"/>
          </p:nvPr>
        </p:nvSpPr>
        <p:spPr/>
        <p:txBody>
          <a:bodyPr/>
          <a:p>
            <a:fld id="{68C0BED8-D174-4C3B-9E80-3D692A8DE542}" type="datetime1">
              <a:rPr lang="en-IN"/>
              <a:t>31/12/2024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1086"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05179700-796E-4FD7-9173-E80CD152C8E1}" type="slidenum">
              <a:t>120</a:t>
            </a:fld>
          </a:p>
        </p:txBody>
      </p:sp>
      <p:sp>
        <p:nvSpPr>
          <p:cNvPr id="5" name="PlaceHolder 4"/>
          <p:cNvSpPr>
            <a:spLocks noGrp="1"/>
          </p:cNvSpPr>
          <p:nvPr>
            <p:ph type="dt" idx="18"/>
          </p:nvPr>
        </p:nvSpPr>
        <p:spPr/>
        <p:txBody>
          <a:bodyPr/>
          <a:p>
            <a:fld id="{0E2BC102-11A8-4630-B797-9B32D5CE0435}" type="datetime1">
              <a:rPr lang="en-IN"/>
              <a:t>31/12/2024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1088" name="" descr=""/>
          <p:cNvPicPr/>
          <p:nvPr/>
        </p:nvPicPr>
        <p:blipFill>
          <a:blip r:embed="rId1"/>
          <a:stretch/>
        </p:blipFill>
        <p:spPr>
          <a:xfrm>
            <a:off x="1260000" y="900000"/>
            <a:ext cx="7157160" cy="4124160"/>
          </a:xfrm>
          <a:prstGeom prst="rect">
            <a:avLst/>
          </a:prstGeom>
          <a:ln w="0">
            <a:noFill/>
          </a:ln>
        </p:spPr>
      </p:pic>
      <p:sp>
        <p:nvSpPr>
          <p:cNvPr id="3" name="PlaceHolder 2"/>
          <p:cNvSpPr>
            <a:spLocks noGrp="1"/>
          </p:cNvSpPr>
          <p:nvPr>
            <p:ph type="sldNum" idx="17"/>
          </p:nvPr>
        </p:nvSpPr>
        <p:spPr/>
        <p:txBody>
          <a:bodyPr/>
          <a:p>
            <a:fld id="{C13A62EF-84C6-4236-B1DF-6AB4BD12728B}" type="slidenum">
              <a:t>121</a:t>
            </a:fld>
          </a:p>
        </p:txBody>
      </p:sp>
      <p:sp>
        <p:nvSpPr>
          <p:cNvPr id="4" name="PlaceHolder 3"/>
          <p:cNvSpPr>
            <a:spLocks noGrp="1"/>
          </p:cNvSpPr>
          <p:nvPr>
            <p:ph type="dt" idx="18"/>
          </p:nvPr>
        </p:nvSpPr>
        <p:spPr/>
        <p:txBody>
          <a:bodyPr/>
          <a:p>
            <a:fld id="{3E4188EB-8D74-41AA-AE0D-F3E8333B3B34}" type="datetime1">
              <a:rPr lang="en-IN"/>
              <a:t>31/12/2024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1090" name="PlaceHolder 2"/>
          <p:cNvSpPr>
            <a:spLocks noGrp="1"/>
          </p:cNvSpPr>
          <p:nvPr>
            <p:ph/>
          </p:nvPr>
        </p:nvSpPr>
        <p:spPr>
          <a:xfrm>
            <a:off x="180000" y="81756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18F2E41C-F001-4BA9-84A0-4681C580DB2F}" type="slidenum">
              <a:t>122</a:t>
            </a:fld>
          </a:p>
        </p:txBody>
      </p:sp>
      <p:sp>
        <p:nvSpPr>
          <p:cNvPr id="5" name="PlaceHolder 4"/>
          <p:cNvSpPr>
            <a:spLocks noGrp="1"/>
          </p:cNvSpPr>
          <p:nvPr>
            <p:ph type="dt" idx="18"/>
          </p:nvPr>
        </p:nvSpPr>
        <p:spPr/>
        <p:txBody>
          <a:bodyPr/>
          <a:p>
            <a:fld id="{961F0F6F-D2EC-437F-86D6-1D0DB2BD0B31}" type="datetime1">
              <a:rPr lang="en-IN"/>
              <a:t>31/12/2024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1092" name="" descr=""/>
          <p:cNvPicPr/>
          <p:nvPr/>
        </p:nvPicPr>
        <p:blipFill>
          <a:blip r:embed="rId1"/>
          <a:stretch/>
        </p:blipFill>
        <p:spPr>
          <a:xfrm>
            <a:off x="540000" y="900000"/>
            <a:ext cx="8246880" cy="3156120"/>
          </a:xfrm>
          <a:prstGeom prst="rect">
            <a:avLst/>
          </a:prstGeom>
          <a:ln w="0">
            <a:noFill/>
          </a:ln>
        </p:spPr>
      </p:pic>
      <p:sp>
        <p:nvSpPr>
          <p:cNvPr id="3" name="PlaceHolder 2"/>
          <p:cNvSpPr>
            <a:spLocks noGrp="1"/>
          </p:cNvSpPr>
          <p:nvPr>
            <p:ph type="sldNum" idx="17"/>
          </p:nvPr>
        </p:nvSpPr>
        <p:spPr/>
        <p:txBody>
          <a:bodyPr/>
          <a:p>
            <a:fld id="{5532D9D3-A163-499A-8172-66AA9E32259F}" type="slidenum">
              <a:t>123</a:t>
            </a:fld>
          </a:p>
        </p:txBody>
      </p:sp>
      <p:sp>
        <p:nvSpPr>
          <p:cNvPr id="4" name="PlaceHolder 3"/>
          <p:cNvSpPr>
            <a:spLocks noGrp="1"/>
          </p:cNvSpPr>
          <p:nvPr>
            <p:ph type="dt" idx="18"/>
          </p:nvPr>
        </p:nvSpPr>
        <p:spPr/>
        <p:txBody>
          <a:bodyPr/>
          <a:p>
            <a:fld id="{0C6F7264-F43A-43CF-8143-CFD3DD05C2EF}" type="datetime1">
              <a:rPr lang="en-IN"/>
              <a:t>31/12/2024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109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1095" name="" descr=""/>
          <p:cNvPicPr/>
          <p:nvPr/>
        </p:nvPicPr>
        <p:blipFill>
          <a:blip r:embed="rId1"/>
          <a:stretch/>
        </p:blipFill>
        <p:spPr>
          <a:xfrm>
            <a:off x="7740000" y="3060000"/>
            <a:ext cx="1837800" cy="2432160"/>
          </a:xfrm>
          <a:prstGeom prst="rect">
            <a:avLst/>
          </a:prstGeom>
          <a:ln w="0">
            <a:noFill/>
          </a:ln>
        </p:spPr>
      </p:pic>
      <p:sp>
        <p:nvSpPr>
          <p:cNvPr id="4" name="PlaceHolder 3"/>
          <p:cNvSpPr>
            <a:spLocks noGrp="1"/>
          </p:cNvSpPr>
          <p:nvPr>
            <p:ph type="sldNum" idx="17"/>
          </p:nvPr>
        </p:nvSpPr>
        <p:spPr/>
        <p:txBody>
          <a:bodyPr/>
          <a:p>
            <a:fld id="{E5C07626-5A73-4B50-9CD3-A877AB557184}" type="slidenum">
              <a:t>124</a:t>
            </a:fld>
          </a:p>
        </p:txBody>
      </p:sp>
      <p:sp>
        <p:nvSpPr>
          <p:cNvPr id="5" name="PlaceHolder 4"/>
          <p:cNvSpPr>
            <a:spLocks noGrp="1"/>
          </p:cNvSpPr>
          <p:nvPr>
            <p:ph type="dt" idx="18"/>
          </p:nvPr>
        </p:nvSpPr>
        <p:spPr/>
        <p:txBody>
          <a:bodyPr/>
          <a:p>
            <a:fld id="{38B46A3C-57E2-424A-9308-E51DFEB1F5DF}" type="datetime1">
              <a:rPr lang="en-IN"/>
              <a:t>31/12/2024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109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47BEFDD9-6F8F-489B-8EF7-259D2E1309A3}" type="slidenum">
              <a:t>125</a:t>
            </a:fld>
          </a:p>
        </p:txBody>
      </p:sp>
      <p:sp>
        <p:nvSpPr>
          <p:cNvPr id="5" name="PlaceHolder 4"/>
          <p:cNvSpPr>
            <a:spLocks noGrp="1"/>
          </p:cNvSpPr>
          <p:nvPr>
            <p:ph type="dt" idx="18"/>
          </p:nvPr>
        </p:nvSpPr>
        <p:spPr/>
        <p:txBody>
          <a:bodyPr/>
          <a:p>
            <a:fld id="{65D72A16-E9A1-4311-A286-CB7BD9C0EDB5}" type="datetime1">
              <a:rPr lang="en-IN"/>
              <a:t>31/12/2024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109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3D5F4140-9F7D-4C45-A108-99BF70150078}" type="slidenum">
              <a:t>126</a:t>
            </a:fld>
          </a:p>
        </p:txBody>
      </p:sp>
      <p:sp>
        <p:nvSpPr>
          <p:cNvPr id="5" name="PlaceHolder 4"/>
          <p:cNvSpPr>
            <a:spLocks noGrp="1"/>
          </p:cNvSpPr>
          <p:nvPr>
            <p:ph type="dt" idx="18"/>
          </p:nvPr>
        </p:nvSpPr>
        <p:spPr/>
        <p:txBody>
          <a:bodyPr/>
          <a:p>
            <a:fld id="{46E5006C-6C74-4611-809E-DAD088FA8222}" type="datetime1">
              <a:rPr lang="en-IN"/>
              <a:t>31/12/2024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110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2A0ADEDF-474B-4456-A415-B3231A2369E6}" type="slidenum">
              <a:t>127</a:t>
            </a:fld>
          </a:p>
        </p:txBody>
      </p:sp>
      <p:sp>
        <p:nvSpPr>
          <p:cNvPr id="5" name="PlaceHolder 4"/>
          <p:cNvSpPr>
            <a:spLocks noGrp="1"/>
          </p:cNvSpPr>
          <p:nvPr>
            <p:ph type="dt" idx="18"/>
          </p:nvPr>
        </p:nvSpPr>
        <p:spPr/>
        <p:txBody>
          <a:bodyPr/>
          <a:p>
            <a:fld id="{1E005970-B71E-449A-9244-407E839CB74F}" type="datetime1">
              <a:rPr lang="en-IN"/>
              <a:t>31/12/2024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110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91466BB5-1908-4954-BEB3-10854AC2279F}" type="slidenum">
              <a:t>128</a:t>
            </a:fld>
          </a:p>
        </p:txBody>
      </p:sp>
      <p:sp>
        <p:nvSpPr>
          <p:cNvPr id="5" name="PlaceHolder 4"/>
          <p:cNvSpPr>
            <a:spLocks noGrp="1"/>
          </p:cNvSpPr>
          <p:nvPr>
            <p:ph type="dt" idx="18"/>
          </p:nvPr>
        </p:nvSpPr>
        <p:spPr/>
        <p:txBody>
          <a:bodyPr/>
          <a:p>
            <a:fld id="{C7AE03B3-DB44-4172-B174-60322F26FAD2}" type="datetime1">
              <a:rPr lang="en-IN"/>
              <a:t>31/12/2024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110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06" name="" descr=""/>
          <p:cNvPicPr/>
          <p:nvPr/>
        </p:nvPicPr>
        <p:blipFill>
          <a:blip r:embed="rId1"/>
          <a:stretch/>
        </p:blipFill>
        <p:spPr>
          <a:xfrm>
            <a:off x="720000" y="0"/>
            <a:ext cx="7312320" cy="5664600"/>
          </a:xfrm>
          <a:prstGeom prst="rect">
            <a:avLst/>
          </a:prstGeom>
          <a:ln w="0">
            <a:noFill/>
          </a:ln>
        </p:spPr>
      </p:pic>
      <p:sp>
        <p:nvSpPr>
          <p:cNvPr id="4" name="PlaceHolder 3"/>
          <p:cNvSpPr>
            <a:spLocks noGrp="1"/>
          </p:cNvSpPr>
          <p:nvPr>
            <p:ph type="sldNum" idx="17"/>
          </p:nvPr>
        </p:nvSpPr>
        <p:spPr/>
        <p:txBody>
          <a:bodyPr/>
          <a:p>
            <a:fld id="{8F23E476-7F2B-4776-A273-8B147019328A}" type="slidenum">
              <a:t>129</a:t>
            </a:fld>
          </a:p>
        </p:txBody>
      </p:sp>
      <p:sp>
        <p:nvSpPr>
          <p:cNvPr id="5" name="PlaceHolder 4"/>
          <p:cNvSpPr>
            <a:spLocks noGrp="1"/>
          </p:cNvSpPr>
          <p:nvPr>
            <p:ph type="dt" idx="18"/>
          </p:nvPr>
        </p:nvSpPr>
        <p:spPr/>
        <p:txBody>
          <a:bodyPr/>
          <a:p>
            <a:fld id="{971A1DC9-73CC-44CC-868B-D314E0D8C934}" type="datetime1">
              <a:rPr lang="en-IN"/>
              <a:t>31/12/2024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79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07CDFD0A-D2AB-4E1E-8D93-EA0105545541}" type="slidenum">
              <a:t>13</a:t>
            </a:fld>
          </a:p>
        </p:txBody>
      </p:sp>
      <p:sp>
        <p:nvSpPr>
          <p:cNvPr id="5" name="PlaceHolder 4"/>
          <p:cNvSpPr>
            <a:spLocks noGrp="1"/>
          </p:cNvSpPr>
          <p:nvPr>
            <p:ph type="dt" idx="3"/>
          </p:nvPr>
        </p:nvSpPr>
        <p:spPr/>
        <p:txBody>
          <a:bodyPr/>
          <a:p>
            <a:fld id="{251C3E44-125B-4FA8-BC1A-1D1C5494F9B1}" type="datetime1">
              <a:rPr lang="en-IN"/>
              <a:t>31/12/2024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110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D8829032-BC51-48D8-8272-33ED0F8E5320}" type="slidenum">
              <a:t>130</a:t>
            </a:fld>
          </a:p>
        </p:txBody>
      </p:sp>
      <p:sp>
        <p:nvSpPr>
          <p:cNvPr id="5" name="PlaceHolder 4"/>
          <p:cNvSpPr>
            <a:spLocks noGrp="1"/>
          </p:cNvSpPr>
          <p:nvPr>
            <p:ph type="dt" idx="18"/>
          </p:nvPr>
        </p:nvSpPr>
        <p:spPr/>
        <p:txBody>
          <a:bodyPr/>
          <a:p>
            <a:fld id="{451A7C2B-6682-4A7C-8E97-669753D3CC75}" type="datetime1">
              <a:rPr lang="en-IN"/>
              <a:t>31/12/2024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111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1111" name="" descr=""/>
          <p:cNvPicPr/>
          <p:nvPr/>
        </p:nvPicPr>
        <p:blipFill>
          <a:blip r:embed="rId1"/>
          <a:stretch/>
        </p:blipFill>
        <p:spPr>
          <a:xfrm>
            <a:off x="1991880" y="1525320"/>
            <a:ext cx="7542360" cy="3688920"/>
          </a:xfrm>
          <a:prstGeom prst="rect">
            <a:avLst/>
          </a:prstGeom>
          <a:ln w="0">
            <a:noFill/>
          </a:ln>
        </p:spPr>
      </p:pic>
      <p:sp>
        <p:nvSpPr>
          <p:cNvPr id="4" name="PlaceHolder 3"/>
          <p:cNvSpPr>
            <a:spLocks noGrp="1"/>
          </p:cNvSpPr>
          <p:nvPr>
            <p:ph type="sldNum" idx="17"/>
          </p:nvPr>
        </p:nvSpPr>
        <p:spPr/>
        <p:txBody>
          <a:bodyPr/>
          <a:p>
            <a:fld id="{1B42DF8C-F045-450B-A7CB-5A4DEE855030}" type="slidenum">
              <a:t>131</a:t>
            </a:fld>
          </a:p>
        </p:txBody>
      </p:sp>
      <p:sp>
        <p:nvSpPr>
          <p:cNvPr id="5" name="PlaceHolder 4"/>
          <p:cNvSpPr>
            <a:spLocks noGrp="1"/>
          </p:cNvSpPr>
          <p:nvPr>
            <p:ph type="dt" idx="18"/>
          </p:nvPr>
        </p:nvSpPr>
        <p:spPr/>
        <p:txBody>
          <a:bodyPr/>
          <a:p>
            <a:fld id="{6FCE95BA-B904-4A51-8FC1-5627102F243E}" type="datetime1">
              <a:rPr lang="en-IN"/>
              <a:t>31/12/2024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111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8B945D9D-8FCC-48F4-93AE-4E72AFDD3B02}" type="slidenum">
              <a:t>132</a:t>
            </a:fld>
          </a:p>
        </p:txBody>
      </p:sp>
      <p:sp>
        <p:nvSpPr>
          <p:cNvPr id="5" name="PlaceHolder 4"/>
          <p:cNvSpPr>
            <a:spLocks noGrp="1"/>
          </p:cNvSpPr>
          <p:nvPr>
            <p:ph type="dt" idx="18"/>
          </p:nvPr>
        </p:nvSpPr>
        <p:spPr/>
        <p:txBody>
          <a:bodyPr/>
          <a:p>
            <a:fld id="{1C2E28E2-3207-4A41-9474-568E65D1336F}" type="datetime1">
              <a:rPr lang="en-IN"/>
              <a:t>31/12/2024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1115" name="PlaceHolder 2"/>
          <p:cNvSpPr>
            <a:spLocks noGrp="1"/>
          </p:cNvSpPr>
          <p:nvPr>
            <p:ph/>
          </p:nvPr>
        </p:nvSpPr>
        <p:spPr>
          <a:xfrm>
            <a:off x="186840" y="655560"/>
            <a:ext cx="9351720" cy="439668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472570A7-A2B6-4612-AA4A-7D57DB2F734C}" type="slidenum">
              <a:t>133</a:t>
            </a:fld>
          </a:p>
        </p:txBody>
      </p:sp>
      <p:sp>
        <p:nvSpPr>
          <p:cNvPr id="5" name="PlaceHolder 4"/>
          <p:cNvSpPr>
            <a:spLocks noGrp="1"/>
          </p:cNvSpPr>
          <p:nvPr>
            <p:ph type="dt" idx="18"/>
          </p:nvPr>
        </p:nvSpPr>
        <p:spPr/>
        <p:txBody>
          <a:bodyPr/>
          <a:p>
            <a:fld id="{3DC65BDE-A064-47F9-B023-B14C945F46DC}" type="datetime1">
              <a:rPr lang="en-IN"/>
              <a:t>31/12/2024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111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63C7A35D-1A0A-4473-AFCF-158D3EA22546}" type="slidenum">
              <a:t>134</a:t>
            </a:fld>
          </a:p>
        </p:txBody>
      </p:sp>
      <p:sp>
        <p:nvSpPr>
          <p:cNvPr id="5" name="PlaceHolder 4"/>
          <p:cNvSpPr>
            <a:spLocks noGrp="1"/>
          </p:cNvSpPr>
          <p:nvPr>
            <p:ph type="dt" idx="18"/>
          </p:nvPr>
        </p:nvSpPr>
        <p:spPr/>
        <p:txBody>
          <a:bodyPr/>
          <a:p>
            <a:fld id="{9B30DC5F-6901-45A9-B9FB-484BD66ED273}" type="datetime1">
              <a:rPr lang="en-IN"/>
              <a:t>31/12/2024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1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1120" name="" descr=""/>
          <p:cNvPicPr/>
          <p:nvPr/>
        </p:nvPicPr>
        <p:blipFill>
          <a:blip r:embed="rId1"/>
          <a:stretch/>
        </p:blipFill>
        <p:spPr>
          <a:xfrm>
            <a:off x="3123720" y="252000"/>
            <a:ext cx="6779520" cy="5304600"/>
          </a:xfrm>
          <a:prstGeom prst="rect">
            <a:avLst/>
          </a:prstGeom>
          <a:ln w="0">
            <a:noFill/>
          </a:ln>
        </p:spPr>
      </p:pic>
      <p:sp>
        <p:nvSpPr>
          <p:cNvPr id="4" name="PlaceHolder 3"/>
          <p:cNvSpPr>
            <a:spLocks noGrp="1"/>
          </p:cNvSpPr>
          <p:nvPr>
            <p:ph type="sldNum" idx="17"/>
          </p:nvPr>
        </p:nvSpPr>
        <p:spPr/>
        <p:txBody>
          <a:bodyPr/>
          <a:p>
            <a:fld id="{3A9C37CF-66CE-4217-9223-3B4ACEE70F35}" type="slidenum">
              <a:t>135</a:t>
            </a:fld>
          </a:p>
        </p:txBody>
      </p:sp>
      <p:sp>
        <p:nvSpPr>
          <p:cNvPr id="5" name="PlaceHolder 4"/>
          <p:cNvSpPr>
            <a:spLocks noGrp="1"/>
          </p:cNvSpPr>
          <p:nvPr>
            <p:ph type="dt" idx="18"/>
          </p:nvPr>
        </p:nvSpPr>
        <p:spPr/>
        <p:txBody>
          <a:bodyPr/>
          <a:p>
            <a:fld id="{4037B52C-C7F3-41AD-A34B-F2142EF1C545}" type="datetime1">
              <a:rPr lang="en-IN"/>
              <a:t>31/12/2024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112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917DF778-E742-423F-B0A8-84A653C3E95E}" type="slidenum">
              <a:t>136</a:t>
            </a:fld>
          </a:p>
        </p:txBody>
      </p:sp>
      <p:sp>
        <p:nvSpPr>
          <p:cNvPr id="5" name="PlaceHolder 4"/>
          <p:cNvSpPr>
            <a:spLocks noGrp="1"/>
          </p:cNvSpPr>
          <p:nvPr>
            <p:ph type="dt" idx="18"/>
          </p:nvPr>
        </p:nvSpPr>
        <p:spPr/>
        <p:txBody>
          <a:bodyPr/>
          <a:p>
            <a:fld id="{16AC8B0C-8E4B-4773-955F-619A4ABED4EA}" type="datetime1">
              <a:rPr lang="en-IN"/>
              <a:t>31/12/2024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112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0B241A8F-531B-42D0-8513-51324025A19F}" type="slidenum">
              <a:t>137</a:t>
            </a:fld>
          </a:p>
        </p:txBody>
      </p:sp>
      <p:sp>
        <p:nvSpPr>
          <p:cNvPr id="5" name="PlaceHolder 4"/>
          <p:cNvSpPr>
            <a:spLocks noGrp="1"/>
          </p:cNvSpPr>
          <p:nvPr>
            <p:ph type="dt" idx="18"/>
          </p:nvPr>
        </p:nvSpPr>
        <p:spPr/>
        <p:txBody>
          <a:bodyPr/>
          <a:p>
            <a:fld id="{42B87FAD-55D4-4C83-A62F-A03722772369}" type="datetime1">
              <a:rPr lang="en-IN"/>
              <a:t>31/12/2024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27" name="" descr=""/>
          <p:cNvPicPr/>
          <p:nvPr/>
        </p:nvPicPr>
        <p:blipFill>
          <a:blip r:embed="rId1"/>
          <a:stretch/>
        </p:blipFill>
        <p:spPr>
          <a:xfrm>
            <a:off x="0" y="32040"/>
            <a:ext cx="6420960" cy="3922200"/>
          </a:xfrm>
          <a:prstGeom prst="rect">
            <a:avLst/>
          </a:prstGeom>
          <a:ln w="0">
            <a:noFill/>
          </a:ln>
        </p:spPr>
      </p:pic>
      <p:pic>
        <p:nvPicPr>
          <p:cNvPr id="1128" name="" descr=""/>
          <p:cNvPicPr/>
          <p:nvPr/>
        </p:nvPicPr>
        <p:blipFill>
          <a:blip r:embed="rId2"/>
          <a:stretch/>
        </p:blipFill>
        <p:spPr>
          <a:xfrm>
            <a:off x="5400000" y="2602080"/>
            <a:ext cx="5046840" cy="2792160"/>
          </a:xfrm>
          <a:prstGeom prst="rect">
            <a:avLst/>
          </a:prstGeom>
          <a:ln w="0">
            <a:noFill/>
          </a:ln>
        </p:spPr>
      </p:pic>
      <p:sp>
        <p:nvSpPr>
          <p:cNvPr id="4" name="PlaceHolder 3"/>
          <p:cNvSpPr>
            <a:spLocks noGrp="1"/>
          </p:cNvSpPr>
          <p:nvPr>
            <p:ph type="sldNum" idx="17"/>
          </p:nvPr>
        </p:nvSpPr>
        <p:spPr/>
        <p:txBody>
          <a:bodyPr/>
          <a:p>
            <a:fld id="{B19A6F5A-4A74-479F-83EF-B35BF34F44BC}" type="slidenum">
              <a:t>138</a:t>
            </a:fld>
          </a:p>
        </p:txBody>
      </p:sp>
      <p:sp>
        <p:nvSpPr>
          <p:cNvPr id="5" name="PlaceHolder 4"/>
          <p:cNvSpPr>
            <a:spLocks noGrp="1"/>
          </p:cNvSpPr>
          <p:nvPr>
            <p:ph type="dt" idx="18"/>
          </p:nvPr>
        </p:nvSpPr>
        <p:spPr/>
        <p:txBody>
          <a:bodyPr/>
          <a:p>
            <a:fld id="{350DDCEE-3A0D-47D3-892E-30839399BB47}" type="datetime1">
              <a:rPr lang="en-IN"/>
              <a:t>31/12/2024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113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6FCB0B01-0145-45B6-B75F-027409FB471B}" type="slidenum">
              <a:t>139</a:t>
            </a:fld>
          </a:p>
        </p:txBody>
      </p:sp>
      <p:sp>
        <p:nvSpPr>
          <p:cNvPr id="5" name="PlaceHolder 4"/>
          <p:cNvSpPr>
            <a:spLocks noGrp="1"/>
          </p:cNvSpPr>
          <p:nvPr>
            <p:ph type="dt" idx="18"/>
          </p:nvPr>
        </p:nvSpPr>
        <p:spPr/>
        <p:txBody>
          <a:bodyPr/>
          <a:p>
            <a:fld id="{71B95FC2-CC51-42F1-9C52-E14666CF9EDB}" type="datetime1">
              <a:rPr lang="en-IN"/>
              <a:t>31/12/2024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80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802" name="" descr=""/>
          <p:cNvPicPr/>
          <p:nvPr/>
        </p:nvPicPr>
        <p:blipFill>
          <a:blip r:embed="rId1"/>
          <a:stretch/>
        </p:blipFill>
        <p:spPr>
          <a:xfrm>
            <a:off x="720000" y="1620000"/>
            <a:ext cx="7703280" cy="3344400"/>
          </a:xfrm>
          <a:prstGeom prst="rect">
            <a:avLst/>
          </a:prstGeom>
          <a:ln w="18000">
            <a:noFill/>
          </a:ln>
        </p:spPr>
      </p:pic>
      <p:sp>
        <p:nvSpPr>
          <p:cNvPr id="4" name="PlaceHolder 3"/>
          <p:cNvSpPr>
            <a:spLocks noGrp="1"/>
          </p:cNvSpPr>
          <p:nvPr>
            <p:ph type="sldNum" idx="2"/>
          </p:nvPr>
        </p:nvSpPr>
        <p:spPr/>
        <p:txBody>
          <a:bodyPr/>
          <a:p>
            <a:fld id="{6ECDB90C-B726-4DB2-B713-62C1E1E0DE5C}" type="slidenum">
              <a:t>14</a:t>
            </a:fld>
          </a:p>
        </p:txBody>
      </p:sp>
      <p:sp>
        <p:nvSpPr>
          <p:cNvPr id="5" name="PlaceHolder 4"/>
          <p:cNvSpPr>
            <a:spLocks noGrp="1"/>
          </p:cNvSpPr>
          <p:nvPr>
            <p:ph type="dt" idx="3"/>
          </p:nvPr>
        </p:nvSpPr>
        <p:spPr/>
        <p:txBody>
          <a:bodyPr/>
          <a:p>
            <a:fld id="{A3C13E39-389A-4449-A4E4-5A1BAC8F81C0}" type="datetime1">
              <a:rPr lang="en-IN"/>
              <a:t>31/12/2024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113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33" name="" descr=""/>
          <p:cNvPicPr/>
          <p:nvPr/>
        </p:nvPicPr>
        <p:blipFill>
          <a:blip r:embed="rId1"/>
          <a:stretch/>
        </p:blipFill>
        <p:spPr>
          <a:xfrm>
            <a:off x="0" y="0"/>
            <a:ext cx="5524560" cy="3348360"/>
          </a:xfrm>
          <a:prstGeom prst="rect">
            <a:avLst/>
          </a:prstGeom>
          <a:ln w="0">
            <a:noFill/>
          </a:ln>
        </p:spPr>
      </p:pic>
      <p:pic>
        <p:nvPicPr>
          <p:cNvPr id="1134" name="" descr=""/>
          <p:cNvPicPr/>
          <p:nvPr/>
        </p:nvPicPr>
        <p:blipFill>
          <a:blip r:embed="rId2"/>
          <a:stretch/>
        </p:blipFill>
        <p:spPr>
          <a:xfrm>
            <a:off x="4860000" y="1367640"/>
            <a:ext cx="5229360" cy="4225320"/>
          </a:xfrm>
          <a:prstGeom prst="rect">
            <a:avLst/>
          </a:prstGeom>
          <a:ln w="0">
            <a:noFill/>
          </a:ln>
        </p:spPr>
      </p:pic>
      <p:sp>
        <p:nvSpPr>
          <p:cNvPr id="4" name="PlaceHolder 3"/>
          <p:cNvSpPr>
            <a:spLocks noGrp="1"/>
          </p:cNvSpPr>
          <p:nvPr>
            <p:ph type="sldNum" idx="17"/>
          </p:nvPr>
        </p:nvSpPr>
        <p:spPr/>
        <p:txBody>
          <a:bodyPr/>
          <a:p>
            <a:fld id="{B149C1AE-50B8-42AD-9F7F-797BEB9E49AB}" type="slidenum">
              <a:t>140</a:t>
            </a:fld>
          </a:p>
        </p:txBody>
      </p:sp>
      <p:sp>
        <p:nvSpPr>
          <p:cNvPr id="5" name="PlaceHolder 4"/>
          <p:cNvSpPr>
            <a:spLocks noGrp="1"/>
          </p:cNvSpPr>
          <p:nvPr>
            <p:ph type="dt" idx="18"/>
          </p:nvPr>
        </p:nvSpPr>
        <p:spPr/>
        <p:txBody>
          <a:bodyPr/>
          <a:p>
            <a:fld id="{8E2ADF06-8116-470B-A594-C5BD7CE6BC9D}" type="datetime1">
              <a:rPr lang="en-IN"/>
              <a:t>31/12/2024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113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1137" name="" descr=""/>
          <p:cNvPicPr/>
          <p:nvPr/>
        </p:nvPicPr>
        <p:blipFill>
          <a:blip r:embed="rId1"/>
          <a:stretch/>
        </p:blipFill>
        <p:spPr>
          <a:xfrm>
            <a:off x="900000" y="1615320"/>
            <a:ext cx="2455200" cy="2698920"/>
          </a:xfrm>
          <a:prstGeom prst="rect">
            <a:avLst/>
          </a:prstGeom>
          <a:ln w="0">
            <a:noFill/>
          </a:ln>
        </p:spPr>
      </p:pic>
      <p:sp>
        <p:nvSpPr>
          <p:cNvPr id="4" name="PlaceHolder 3"/>
          <p:cNvSpPr>
            <a:spLocks noGrp="1"/>
          </p:cNvSpPr>
          <p:nvPr>
            <p:ph type="sldNum" idx="17"/>
          </p:nvPr>
        </p:nvSpPr>
        <p:spPr/>
        <p:txBody>
          <a:bodyPr/>
          <a:p>
            <a:fld id="{C58780DF-D287-49A4-8A9F-02A2D4DFD7A0}" type="slidenum">
              <a:t>141</a:t>
            </a:fld>
          </a:p>
        </p:txBody>
      </p:sp>
      <p:sp>
        <p:nvSpPr>
          <p:cNvPr id="5" name="PlaceHolder 4"/>
          <p:cNvSpPr>
            <a:spLocks noGrp="1"/>
          </p:cNvSpPr>
          <p:nvPr>
            <p:ph type="dt" idx="18"/>
          </p:nvPr>
        </p:nvSpPr>
        <p:spPr/>
        <p:txBody>
          <a:bodyPr/>
          <a:p>
            <a:fld id="{E9C0619B-FBF5-4EB0-97AF-0D587B084674}" type="datetime1">
              <a:rPr lang="en-IN"/>
              <a:t>31/12/2024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3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1140" name="" descr=""/>
          <p:cNvPicPr/>
          <p:nvPr/>
        </p:nvPicPr>
        <p:blipFill>
          <a:blip r:embed="rId1"/>
          <a:stretch/>
        </p:blipFill>
        <p:spPr>
          <a:xfrm>
            <a:off x="3600000" y="0"/>
            <a:ext cx="6170040" cy="5664600"/>
          </a:xfrm>
          <a:prstGeom prst="rect">
            <a:avLst/>
          </a:prstGeom>
          <a:ln w="0">
            <a:noFill/>
          </a:ln>
        </p:spPr>
      </p:pic>
      <p:sp>
        <p:nvSpPr>
          <p:cNvPr id="4" name="PlaceHolder 3"/>
          <p:cNvSpPr>
            <a:spLocks noGrp="1"/>
          </p:cNvSpPr>
          <p:nvPr>
            <p:ph type="sldNum" idx="17"/>
          </p:nvPr>
        </p:nvSpPr>
        <p:spPr/>
        <p:txBody>
          <a:bodyPr/>
          <a:p>
            <a:fld id="{915F464D-C1CD-49A2-99DB-23CB620CD404}" type="slidenum">
              <a:t>142</a:t>
            </a:fld>
          </a:p>
        </p:txBody>
      </p:sp>
      <p:sp>
        <p:nvSpPr>
          <p:cNvPr id="5" name="PlaceHolder 4"/>
          <p:cNvSpPr>
            <a:spLocks noGrp="1"/>
          </p:cNvSpPr>
          <p:nvPr>
            <p:ph type="dt" idx="18"/>
          </p:nvPr>
        </p:nvSpPr>
        <p:spPr/>
        <p:txBody>
          <a:bodyPr/>
          <a:p>
            <a:fld id="{5B7FF65C-99D2-4460-8C04-CFC2A8F60DE0}" type="datetime1">
              <a:rPr lang="en-IN"/>
              <a:t>31/12/2024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114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1BCBB358-2250-4B2C-8124-9431A360EF15}" type="slidenum">
              <a:t>143</a:t>
            </a:fld>
          </a:p>
        </p:txBody>
      </p:sp>
      <p:sp>
        <p:nvSpPr>
          <p:cNvPr id="5" name="PlaceHolder 4"/>
          <p:cNvSpPr>
            <a:spLocks noGrp="1"/>
          </p:cNvSpPr>
          <p:nvPr>
            <p:ph type="dt" idx="18"/>
          </p:nvPr>
        </p:nvSpPr>
        <p:spPr/>
        <p:txBody>
          <a:bodyPr/>
          <a:p>
            <a:fld id="{0BD2A0C3-F40E-487C-8EFA-664F1A4318C0}" type="datetime1">
              <a:rPr lang="en-IN"/>
              <a:t>31/12/2024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1145" name="" descr=""/>
          <p:cNvPicPr/>
          <p:nvPr/>
        </p:nvPicPr>
        <p:blipFill>
          <a:blip r:embed="rId1"/>
          <a:stretch/>
        </p:blipFill>
        <p:spPr>
          <a:xfrm>
            <a:off x="0" y="1741680"/>
            <a:ext cx="10074600" cy="3292560"/>
          </a:xfrm>
          <a:prstGeom prst="rect">
            <a:avLst/>
          </a:prstGeom>
          <a:ln w="0">
            <a:noFill/>
          </a:ln>
        </p:spPr>
      </p:pic>
      <p:sp>
        <p:nvSpPr>
          <p:cNvPr id="4" name="PlaceHolder 3"/>
          <p:cNvSpPr>
            <a:spLocks noGrp="1"/>
          </p:cNvSpPr>
          <p:nvPr>
            <p:ph type="sldNum" idx="17"/>
          </p:nvPr>
        </p:nvSpPr>
        <p:spPr/>
        <p:txBody>
          <a:bodyPr/>
          <a:p>
            <a:fld id="{94BF7AEF-403C-4154-A698-4106DA9B3921}" type="slidenum">
              <a:t>144</a:t>
            </a:fld>
          </a:p>
        </p:txBody>
      </p:sp>
      <p:sp>
        <p:nvSpPr>
          <p:cNvPr id="5" name="PlaceHolder 4"/>
          <p:cNvSpPr>
            <a:spLocks noGrp="1"/>
          </p:cNvSpPr>
          <p:nvPr>
            <p:ph type="dt" idx="18"/>
          </p:nvPr>
        </p:nvSpPr>
        <p:spPr/>
        <p:txBody>
          <a:bodyPr/>
          <a:p>
            <a:fld id="{64CC6D32-35D4-4074-ADDE-154C4A23483A}" type="datetime1">
              <a:rPr lang="en-IN"/>
              <a:t>31/12/2024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114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1148" name="" descr=""/>
          <p:cNvPicPr/>
          <p:nvPr/>
        </p:nvPicPr>
        <p:blipFill>
          <a:blip r:embed="rId1"/>
          <a:stretch/>
        </p:blipFill>
        <p:spPr>
          <a:xfrm>
            <a:off x="500400" y="2520000"/>
            <a:ext cx="4894200" cy="618840"/>
          </a:xfrm>
          <a:prstGeom prst="rect">
            <a:avLst/>
          </a:prstGeom>
          <a:ln w="0">
            <a:noFill/>
          </a:ln>
        </p:spPr>
      </p:pic>
      <p:sp>
        <p:nvSpPr>
          <p:cNvPr id="4" name="PlaceHolder 3"/>
          <p:cNvSpPr>
            <a:spLocks noGrp="1"/>
          </p:cNvSpPr>
          <p:nvPr>
            <p:ph type="sldNum" idx="20"/>
          </p:nvPr>
        </p:nvSpPr>
        <p:spPr/>
        <p:txBody>
          <a:bodyPr/>
          <a:p>
            <a:fld id="{B8CB7A92-14F7-4412-9B38-9DBDE6CEAD0D}" type="slidenum">
              <a:t>145</a:t>
            </a:fld>
          </a:p>
        </p:txBody>
      </p:sp>
      <p:sp>
        <p:nvSpPr>
          <p:cNvPr id="5" name="PlaceHolder 4"/>
          <p:cNvSpPr>
            <a:spLocks noGrp="1"/>
          </p:cNvSpPr>
          <p:nvPr>
            <p:ph type="dt" idx="21"/>
          </p:nvPr>
        </p:nvSpPr>
        <p:spPr/>
        <p:txBody>
          <a:bodyPr/>
          <a:p>
            <a:fld id="{0FD42F2F-C0AA-4939-BFE6-E7E0358DDBC9}" type="datetime1">
              <a:rPr lang="en-IN"/>
              <a:t>31/12/2024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115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1151" name="" descr=""/>
          <p:cNvPicPr/>
          <p:nvPr/>
        </p:nvPicPr>
        <p:blipFill>
          <a:blip r:embed="rId1"/>
          <a:stretch/>
        </p:blipFill>
        <p:spPr>
          <a:xfrm>
            <a:off x="4320000" y="1887480"/>
            <a:ext cx="5610600" cy="3507120"/>
          </a:xfrm>
          <a:prstGeom prst="rect">
            <a:avLst/>
          </a:prstGeom>
          <a:ln w="0">
            <a:noFill/>
          </a:ln>
        </p:spPr>
      </p:pic>
      <p:sp>
        <p:nvSpPr>
          <p:cNvPr id="4" name="PlaceHolder 3"/>
          <p:cNvSpPr>
            <a:spLocks noGrp="1"/>
          </p:cNvSpPr>
          <p:nvPr>
            <p:ph type="sldNum" idx="20"/>
          </p:nvPr>
        </p:nvSpPr>
        <p:spPr/>
        <p:txBody>
          <a:bodyPr/>
          <a:p>
            <a:fld id="{9B954C6C-5465-4CDE-A592-D212DC6F73E4}" type="slidenum">
              <a:t>146</a:t>
            </a:fld>
          </a:p>
        </p:txBody>
      </p:sp>
      <p:sp>
        <p:nvSpPr>
          <p:cNvPr id="5" name="PlaceHolder 4"/>
          <p:cNvSpPr>
            <a:spLocks noGrp="1"/>
          </p:cNvSpPr>
          <p:nvPr>
            <p:ph type="dt" idx="21"/>
          </p:nvPr>
        </p:nvSpPr>
        <p:spPr/>
        <p:txBody>
          <a:bodyPr/>
          <a:p>
            <a:fld id="{4381A3DE-50C8-413A-A115-8EAED0D562CF}" type="datetime1">
              <a:rPr lang="en-IN"/>
              <a:t>31/12/2024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115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C52851D5-A524-4C83-BF63-914843BD8B39}" type="slidenum">
              <a:t>147</a:t>
            </a:fld>
          </a:p>
        </p:txBody>
      </p:sp>
      <p:sp>
        <p:nvSpPr>
          <p:cNvPr id="5" name="PlaceHolder 4"/>
          <p:cNvSpPr>
            <a:spLocks noGrp="1"/>
          </p:cNvSpPr>
          <p:nvPr>
            <p:ph type="dt" idx="21"/>
          </p:nvPr>
        </p:nvSpPr>
        <p:spPr/>
        <p:txBody>
          <a:bodyPr/>
          <a:p>
            <a:fld id="{8073AFDC-5158-4F86-A284-E74C92E9EE75}" type="datetime1">
              <a:rPr lang="en-IN"/>
              <a:t>31/12/2024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115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156" name="" descr=""/>
          <p:cNvPicPr/>
          <p:nvPr/>
        </p:nvPicPr>
        <p:blipFill>
          <a:blip r:embed="rId1"/>
          <a:stretch/>
        </p:blipFill>
        <p:spPr>
          <a:xfrm>
            <a:off x="186840" y="817920"/>
            <a:ext cx="6636240" cy="4216680"/>
          </a:xfrm>
          <a:prstGeom prst="rect">
            <a:avLst/>
          </a:prstGeom>
          <a:ln w="0">
            <a:noFill/>
          </a:ln>
        </p:spPr>
      </p:pic>
      <p:sp>
        <p:nvSpPr>
          <p:cNvPr id="4" name="PlaceHolder 3"/>
          <p:cNvSpPr>
            <a:spLocks noGrp="1"/>
          </p:cNvSpPr>
          <p:nvPr>
            <p:ph type="sldNum" idx="20"/>
          </p:nvPr>
        </p:nvSpPr>
        <p:spPr/>
        <p:txBody>
          <a:bodyPr/>
          <a:p>
            <a:fld id="{CF11829A-D9CD-4DDB-88AF-D2B5B379309F}" type="slidenum">
              <a:t>148</a:t>
            </a:fld>
          </a:p>
        </p:txBody>
      </p:sp>
      <p:sp>
        <p:nvSpPr>
          <p:cNvPr id="5" name="PlaceHolder 4"/>
          <p:cNvSpPr>
            <a:spLocks noGrp="1"/>
          </p:cNvSpPr>
          <p:nvPr>
            <p:ph type="dt" idx="21"/>
          </p:nvPr>
        </p:nvSpPr>
        <p:spPr/>
        <p:txBody>
          <a:bodyPr/>
          <a:p>
            <a:fld id="{E3B75C53-24C5-4B6E-8D36-0BD87BD36D9F}" type="datetime1">
              <a:rPr lang="en-IN"/>
              <a:t>31/12/2024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1158" name="PlaceHolder 2"/>
          <p:cNvSpPr>
            <a:spLocks noGrp="1"/>
          </p:cNvSpPr>
          <p:nvPr>
            <p:ph/>
          </p:nvPr>
        </p:nvSpPr>
        <p:spPr>
          <a:xfrm>
            <a:off x="18000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1159" name="" descr=""/>
          <p:cNvPicPr/>
          <p:nvPr/>
        </p:nvPicPr>
        <p:blipFill>
          <a:blip r:embed="rId1"/>
          <a:stretch/>
        </p:blipFill>
        <p:spPr>
          <a:xfrm>
            <a:off x="180000" y="3927960"/>
            <a:ext cx="8163360" cy="1106640"/>
          </a:xfrm>
          <a:prstGeom prst="rect">
            <a:avLst/>
          </a:prstGeom>
          <a:ln w="0">
            <a:noFill/>
          </a:ln>
        </p:spPr>
      </p:pic>
      <p:pic>
        <p:nvPicPr>
          <p:cNvPr id="1160" name="" descr=""/>
          <p:cNvPicPr/>
          <p:nvPr/>
        </p:nvPicPr>
        <p:blipFill>
          <a:blip r:embed="rId2"/>
          <a:stretch/>
        </p:blipFill>
        <p:spPr>
          <a:xfrm>
            <a:off x="158400" y="2629800"/>
            <a:ext cx="6136200" cy="1144800"/>
          </a:xfrm>
          <a:prstGeom prst="rect">
            <a:avLst/>
          </a:prstGeom>
          <a:ln w="0">
            <a:noFill/>
          </a:ln>
        </p:spPr>
      </p:pic>
      <p:sp>
        <p:nvSpPr>
          <p:cNvPr id="4" name="PlaceHolder 3"/>
          <p:cNvSpPr>
            <a:spLocks noGrp="1"/>
          </p:cNvSpPr>
          <p:nvPr>
            <p:ph type="sldNum" idx="20"/>
          </p:nvPr>
        </p:nvSpPr>
        <p:spPr/>
        <p:txBody>
          <a:bodyPr/>
          <a:p>
            <a:fld id="{C7E403D2-66F2-4B17-8299-CE7E6E89CC6F}" type="slidenum">
              <a:t>149</a:t>
            </a:fld>
          </a:p>
        </p:txBody>
      </p:sp>
      <p:sp>
        <p:nvSpPr>
          <p:cNvPr id="5" name="PlaceHolder 4"/>
          <p:cNvSpPr>
            <a:spLocks noGrp="1"/>
          </p:cNvSpPr>
          <p:nvPr>
            <p:ph type="dt" idx="21"/>
          </p:nvPr>
        </p:nvSpPr>
        <p:spPr/>
        <p:txBody>
          <a:bodyPr/>
          <a:p>
            <a:fld id="{CDD872A2-4D8E-4C2E-B250-C2DCF370590E}" type="datetime1">
              <a:rPr lang="en-IN"/>
              <a:t>31/12/2024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80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805" name="" descr=""/>
          <p:cNvPicPr/>
          <p:nvPr/>
        </p:nvPicPr>
        <p:blipFill>
          <a:blip r:embed="rId1"/>
          <a:stretch/>
        </p:blipFill>
        <p:spPr>
          <a:xfrm>
            <a:off x="1270800" y="1310040"/>
            <a:ext cx="7558560" cy="3062160"/>
          </a:xfrm>
          <a:prstGeom prst="rect">
            <a:avLst/>
          </a:prstGeom>
          <a:ln w="18000">
            <a:noFill/>
          </a:ln>
        </p:spPr>
      </p:pic>
      <p:sp>
        <p:nvSpPr>
          <p:cNvPr id="4" name="PlaceHolder 3"/>
          <p:cNvSpPr>
            <a:spLocks noGrp="1"/>
          </p:cNvSpPr>
          <p:nvPr>
            <p:ph type="sldNum" idx="2"/>
          </p:nvPr>
        </p:nvSpPr>
        <p:spPr/>
        <p:txBody>
          <a:bodyPr/>
          <a:p>
            <a:fld id="{6DC1D9D5-C9FD-42A8-9321-EE1E39D06DAB}" type="slidenum">
              <a:t>15</a:t>
            </a:fld>
          </a:p>
        </p:txBody>
      </p:sp>
      <p:sp>
        <p:nvSpPr>
          <p:cNvPr id="5" name="PlaceHolder 4"/>
          <p:cNvSpPr>
            <a:spLocks noGrp="1"/>
          </p:cNvSpPr>
          <p:nvPr>
            <p:ph type="dt" idx="3"/>
          </p:nvPr>
        </p:nvSpPr>
        <p:spPr/>
        <p:txBody>
          <a:bodyPr/>
          <a:p>
            <a:fld id="{BA39675B-A212-4B55-81B2-459D32C6F379}" type="datetime1">
              <a:rPr lang="en-IN"/>
              <a:t>31/12/2024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1162" name="PlaceHolder 2"/>
          <p:cNvSpPr>
            <a:spLocks noGrp="1"/>
          </p:cNvSpPr>
          <p:nvPr>
            <p:ph/>
          </p:nvPr>
        </p:nvSpPr>
        <p:spPr>
          <a:xfrm>
            <a:off x="18000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1163" name="" descr=""/>
          <p:cNvPicPr/>
          <p:nvPr/>
        </p:nvPicPr>
        <p:blipFill>
          <a:blip r:embed="rId1"/>
          <a:stretch/>
        </p:blipFill>
        <p:spPr>
          <a:xfrm>
            <a:off x="237240" y="900000"/>
            <a:ext cx="7317360" cy="649440"/>
          </a:xfrm>
          <a:prstGeom prst="rect">
            <a:avLst/>
          </a:prstGeom>
          <a:ln w="0">
            <a:noFill/>
          </a:ln>
        </p:spPr>
      </p:pic>
      <p:pic>
        <p:nvPicPr>
          <p:cNvPr id="1164" name="" descr=""/>
          <p:cNvPicPr/>
          <p:nvPr/>
        </p:nvPicPr>
        <p:blipFill>
          <a:blip r:embed="rId2"/>
          <a:stretch/>
        </p:blipFill>
        <p:spPr>
          <a:xfrm>
            <a:off x="217080" y="1692720"/>
            <a:ext cx="7157520" cy="641880"/>
          </a:xfrm>
          <a:prstGeom prst="rect">
            <a:avLst/>
          </a:prstGeom>
          <a:ln w="0">
            <a:noFill/>
          </a:ln>
        </p:spPr>
      </p:pic>
      <p:pic>
        <p:nvPicPr>
          <p:cNvPr id="1165" name="" descr=""/>
          <p:cNvPicPr/>
          <p:nvPr/>
        </p:nvPicPr>
        <p:blipFill>
          <a:blip r:embed="rId3"/>
          <a:stretch/>
        </p:blipFill>
        <p:spPr>
          <a:xfrm>
            <a:off x="233280" y="2495520"/>
            <a:ext cx="6601320" cy="1099080"/>
          </a:xfrm>
          <a:prstGeom prst="rect">
            <a:avLst/>
          </a:prstGeom>
          <a:ln w="0">
            <a:noFill/>
          </a:ln>
        </p:spPr>
      </p:pic>
      <p:sp>
        <p:nvSpPr>
          <p:cNvPr id="4" name="PlaceHolder 3"/>
          <p:cNvSpPr>
            <a:spLocks noGrp="1"/>
          </p:cNvSpPr>
          <p:nvPr>
            <p:ph type="sldNum" idx="20"/>
          </p:nvPr>
        </p:nvSpPr>
        <p:spPr/>
        <p:txBody>
          <a:bodyPr/>
          <a:p>
            <a:fld id="{9C8D4D78-0A53-4692-A8F9-15E3830BE823}" type="slidenum">
              <a:t>150</a:t>
            </a:fld>
          </a:p>
        </p:txBody>
      </p:sp>
      <p:sp>
        <p:nvSpPr>
          <p:cNvPr id="5" name="PlaceHolder 4"/>
          <p:cNvSpPr>
            <a:spLocks noGrp="1"/>
          </p:cNvSpPr>
          <p:nvPr>
            <p:ph type="dt" idx="21"/>
          </p:nvPr>
        </p:nvSpPr>
        <p:spPr/>
        <p:txBody>
          <a:bodyPr/>
          <a:p>
            <a:fld id="{FE5D4060-E7C4-42C8-9DB5-2D8689FB2CFB}" type="datetime1">
              <a:rPr lang="en-IN"/>
              <a:t>31/12/2024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116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B51863C7-4BB3-4CA8-BB2D-D39319F17E69}" type="slidenum">
              <a:t>151</a:t>
            </a:fld>
          </a:p>
        </p:txBody>
      </p:sp>
      <p:sp>
        <p:nvSpPr>
          <p:cNvPr id="5" name="PlaceHolder 4"/>
          <p:cNvSpPr>
            <a:spLocks noGrp="1"/>
          </p:cNvSpPr>
          <p:nvPr>
            <p:ph type="dt" idx="21"/>
          </p:nvPr>
        </p:nvSpPr>
        <p:spPr/>
        <p:txBody>
          <a:bodyPr/>
          <a:p>
            <a:fld id="{CAFCBECB-B619-47F5-AB11-107D3D2EB417}" type="datetime1">
              <a:rPr lang="en-IN"/>
              <a:t>31/12/2024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116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70" name="" descr=""/>
          <p:cNvPicPr/>
          <p:nvPr/>
        </p:nvPicPr>
        <p:blipFill>
          <a:blip r:embed="rId1"/>
          <a:stretch/>
        </p:blipFill>
        <p:spPr>
          <a:xfrm>
            <a:off x="2340000" y="0"/>
            <a:ext cx="5650560" cy="5143320"/>
          </a:xfrm>
          <a:prstGeom prst="rect">
            <a:avLst/>
          </a:prstGeom>
          <a:ln w="0">
            <a:noFill/>
          </a:ln>
        </p:spPr>
      </p:pic>
      <p:sp>
        <p:nvSpPr>
          <p:cNvPr id="4" name="PlaceHolder 3"/>
          <p:cNvSpPr>
            <a:spLocks noGrp="1"/>
          </p:cNvSpPr>
          <p:nvPr>
            <p:ph type="sldNum" idx="20"/>
          </p:nvPr>
        </p:nvSpPr>
        <p:spPr/>
        <p:txBody>
          <a:bodyPr/>
          <a:p>
            <a:fld id="{AD1B3188-6A3F-4098-8F39-035890A49CE9}" type="slidenum">
              <a:t>152</a:t>
            </a:fld>
          </a:p>
        </p:txBody>
      </p:sp>
      <p:sp>
        <p:nvSpPr>
          <p:cNvPr id="5" name="PlaceHolder 4"/>
          <p:cNvSpPr>
            <a:spLocks noGrp="1"/>
          </p:cNvSpPr>
          <p:nvPr>
            <p:ph type="dt" idx="21"/>
          </p:nvPr>
        </p:nvSpPr>
        <p:spPr/>
        <p:txBody>
          <a:bodyPr/>
          <a:p>
            <a:fld id="{CDB0B761-24F1-444B-BA58-F14B3748C7FC}" type="datetime1">
              <a:rPr lang="en-IN"/>
              <a:t>31/12/2024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17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1B621111-A6EF-4D8D-9836-65F11E5118B3}" type="slidenum">
              <a:t>153</a:t>
            </a:fld>
          </a:p>
        </p:txBody>
      </p:sp>
      <p:sp>
        <p:nvSpPr>
          <p:cNvPr id="5" name="PlaceHolder 4"/>
          <p:cNvSpPr>
            <a:spLocks noGrp="1"/>
          </p:cNvSpPr>
          <p:nvPr>
            <p:ph type="dt" idx="21"/>
          </p:nvPr>
        </p:nvSpPr>
        <p:spPr/>
        <p:txBody>
          <a:bodyPr/>
          <a:p>
            <a:fld id="{B8F98475-87BA-4CF2-90D6-7FEC07FEAB25}" type="datetime1">
              <a:rPr lang="en-IN"/>
              <a:t>31/12/2024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17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A8060C5D-8B13-4470-BF2F-4825B0AA8167}" type="slidenum">
              <a:t>154</a:t>
            </a:fld>
          </a:p>
        </p:txBody>
      </p:sp>
      <p:sp>
        <p:nvSpPr>
          <p:cNvPr id="5" name="PlaceHolder 4"/>
          <p:cNvSpPr>
            <a:spLocks noGrp="1"/>
          </p:cNvSpPr>
          <p:nvPr>
            <p:ph type="dt" idx="21"/>
          </p:nvPr>
        </p:nvSpPr>
        <p:spPr/>
        <p:txBody>
          <a:bodyPr/>
          <a:p>
            <a:fld id="{CE1B2876-599A-4387-95F7-72FA655BC512}" type="datetime1">
              <a:rPr lang="en-IN"/>
              <a:t>31/12/2024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17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149A6FC8-33A6-413C-9171-D6F333701B8C}" type="slidenum">
              <a:t>155</a:t>
            </a:fld>
          </a:p>
        </p:txBody>
      </p:sp>
      <p:sp>
        <p:nvSpPr>
          <p:cNvPr id="5" name="PlaceHolder 4"/>
          <p:cNvSpPr>
            <a:spLocks noGrp="1"/>
          </p:cNvSpPr>
          <p:nvPr>
            <p:ph type="dt" idx="21"/>
          </p:nvPr>
        </p:nvSpPr>
        <p:spPr/>
        <p:txBody>
          <a:bodyPr/>
          <a:p>
            <a:fld id="{6C71CF6E-3B2E-4DC7-9F70-5D927A711698}" type="datetime1">
              <a:rPr lang="en-IN"/>
              <a:t>31/12/2024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17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79" name="" descr=""/>
          <p:cNvPicPr/>
          <p:nvPr/>
        </p:nvPicPr>
        <p:blipFill>
          <a:blip r:embed="rId1"/>
          <a:stretch/>
        </p:blipFill>
        <p:spPr>
          <a:xfrm>
            <a:off x="360" y="0"/>
            <a:ext cx="10074960" cy="4620600"/>
          </a:xfrm>
          <a:prstGeom prst="rect">
            <a:avLst/>
          </a:prstGeom>
          <a:ln w="0">
            <a:noFill/>
          </a:ln>
        </p:spPr>
      </p:pic>
      <p:pic>
        <p:nvPicPr>
          <p:cNvPr id="1180" name="" descr=""/>
          <p:cNvPicPr/>
          <p:nvPr/>
        </p:nvPicPr>
        <p:blipFill>
          <a:blip r:embed="rId2"/>
          <a:stretch/>
        </p:blipFill>
        <p:spPr>
          <a:xfrm>
            <a:off x="1620000" y="4680000"/>
            <a:ext cx="1190520" cy="542880"/>
          </a:xfrm>
          <a:prstGeom prst="rect">
            <a:avLst/>
          </a:prstGeom>
          <a:ln w="0">
            <a:noFill/>
          </a:ln>
        </p:spPr>
      </p:pic>
      <p:sp>
        <p:nvSpPr>
          <p:cNvPr id="4" name="PlaceHolder 3"/>
          <p:cNvSpPr>
            <a:spLocks noGrp="1"/>
          </p:cNvSpPr>
          <p:nvPr>
            <p:ph type="sldNum" idx="20"/>
          </p:nvPr>
        </p:nvSpPr>
        <p:spPr/>
        <p:txBody>
          <a:bodyPr/>
          <a:p>
            <a:fld id="{D93F4CAA-2E76-4A22-986B-C14FAE2234AF}" type="slidenum">
              <a:t>156</a:t>
            </a:fld>
          </a:p>
        </p:txBody>
      </p:sp>
      <p:sp>
        <p:nvSpPr>
          <p:cNvPr id="5" name="PlaceHolder 4"/>
          <p:cNvSpPr>
            <a:spLocks noGrp="1"/>
          </p:cNvSpPr>
          <p:nvPr>
            <p:ph type="dt" idx="21"/>
          </p:nvPr>
        </p:nvSpPr>
        <p:spPr/>
        <p:txBody>
          <a:bodyPr/>
          <a:p>
            <a:fld id="{E1FBEDD5-C1C4-48B3-B925-4F2767CD0368}" type="datetime1">
              <a:rPr lang="en-IN"/>
              <a:t>31/12/2024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118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0187DE94-8D66-4F7E-AD4F-44D9DA995FD3}" type="slidenum">
              <a:t>157</a:t>
            </a:fld>
          </a:p>
        </p:txBody>
      </p:sp>
      <p:sp>
        <p:nvSpPr>
          <p:cNvPr id="5" name="PlaceHolder 4"/>
          <p:cNvSpPr>
            <a:spLocks noGrp="1"/>
          </p:cNvSpPr>
          <p:nvPr>
            <p:ph type="dt" idx="24"/>
          </p:nvPr>
        </p:nvSpPr>
        <p:spPr/>
        <p:txBody>
          <a:bodyPr/>
          <a:p>
            <a:fld id="{97CFCB74-E29D-4971-B632-06D97DD67095}" type="datetime1">
              <a:rPr lang="en-IN"/>
              <a:t>31/12/2024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8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85" name="" descr=""/>
          <p:cNvPicPr/>
          <p:nvPr/>
        </p:nvPicPr>
        <p:blipFill>
          <a:blip r:embed="rId1"/>
          <a:stretch/>
        </p:blipFill>
        <p:spPr>
          <a:xfrm>
            <a:off x="188280" y="-180000"/>
            <a:ext cx="5386680" cy="2709720"/>
          </a:xfrm>
          <a:prstGeom prst="rect">
            <a:avLst/>
          </a:prstGeom>
          <a:ln w="0">
            <a:noFill/>
          </a:ln>
        </p:spPr>
      </p:pic>
      <p:pic>
        <p:nvPicPr>
          <p:cNvPr id="1186" name="" descr=""/>
          <p:cNvPicPr/>
          <p:nvPr/>
        </p:nvPicPr>
        <p:blipFill>
          <a:blip r:embed="rId2"/>
          <a:stretch/>
        </p:blipFill>
        <p:spPr>
          <a:xfrm>
            <a:off x="792000" y="2561760"/>
            <a:ext cx="3774960" cy="3373200"/>
          </a:xfrm>
          <a:prstGeom prst="rect">
            <a:avLst/>
          </a:prstGeom>
          <a:ln w="0">
            <a:noFill/>
          </a:ln>
        </p:spPr>
      </p:pic>
      <p:sp>
        <p:nvSpPr>
          <p:cNvPr id="4" name="PlaceHolder 3"/>
          <p:cNvSpPr>
            <a:spLocks noGrp="1"/>
          </p:cNvSpPr>
          <p:nvPr>
            <p:ph type="sldNum" idx="23"/>
          </p:nvPr>
        </p:nvSpPr>
        <p:spPr/>
        <p:txBody>
          <a:bodyPr/>
          <a:p>
            <a:fld id="{A441AD29-5672-4437-8CCB-79248B1EE55F}" type="slidenum">
              <a:t>158</a:t>
            </a:fld>
          </a:p>
        </p:txBody>
      </p:sp>
      <p:sp>
        <p:nvSpPr>
          <p:cNvPr id="5" name="PlaceHolder 4"/>
          <p:cNvSpPr>
            <a:spLocks noGrp="1"/>
          </p:cNvSpPr>
          <p:nvPr>
            <p:ph type="dt" idx="24"/>
          </p:nvPr>
        </p:nvSpPr>
        <p:spPr/>
        <p:txBody>
          <a:bodyPr/>
          <a:p>
            <a:fld id="{16BC829A-57CD-4AD4-95F6-302D498505ED}" type="datetime1">
              <a:rPr lang="en-IN"/>
              <a:t>31/12/2024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118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189" name="" descr=""/>
          <p:cNvPicPr/>
          <p:nvPr/>
        </p:nvPicPr>
        <p:blipFill>
          <a:blip r:embed="rId1"/>
          <a:stretch/>
        </p:blipFill>
        <p:spPr>
          <a:xfrm>
            <a:off x="720000" y="720000"/>
            <a:ext cx="8818560" cy="4450320"/>
          </a:xfrm>
          <a:prstGeom prst="rect">
            <a:avLst/>
          </a:prstGeom>
          <a:ln w="0">
            <a:noFill/>
          </a:ln>
        </p:spPr>
      </p:pic>
      <p:sp>
        <p:nvSpPr>
          <p:cNvPr id="4" name="PlaceHolder 3"/>
          <p:cNvSpPr>
            <a:spLocks noGrp="1"/>
          </p:cNvSpPr>
          <p:nvPr>
            <p:ph type="sldNum" idx="23"/>
          </p:nvPr>
        </p:nvSpPr>
        <p:spPr/>
        <p:txBody>
          <a:bodyPr/>
          <a:p>
            <a:fld id="{86BE1038-C791-4CDB-AAA5-82D9C618BF42}" type="slidenum">
              <a:t>159</a:t>
            </a:fld>
          </a:p>
        </p:txBody>
      </p:sp>
      <p:sp>
        <p:nvSpPr>
          <p:cNvPr id="5" name="PlaceHolder 4"/>
          <p:cNvSpPr>
            <a:spLocks noGrp="1"/>
          </p:cNvSpPr>
          <p:nvPr>
            <p:ph type="dt" idx="24"/>
          </p:nvPr>
        </p:nvSpPr>
        <p:spPr/>
        <p:txBody>
          <a:bodyPr/>
          <a:p>
            <a:fld id="{F354D8DF-6C09-4412-BACE-11BFA8B0F638}" type="datetime1">
              <a:rPr lang="en-IN"/>
              <a:t>31/12/2024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80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808" name="" descr=""/>
          <p:cNvPicPr/>
          <p:nvPr/>
        </p:nvPicPr>
        <p:blipFill>
          <a:blip r:embed="rId1"/>
          <a:stretch/>
        </p:blipFill>
        <p:spPr>
          <a:xfrm>
            <a:off x="1994760" y="1100520"/>
            <a:ext cx="6110640" cy="3481560"/>
          </a:xfrm>
          <a:prstGeom prst="rect">
            <a:avLst/>
          </a:prstGeom>
          <a:ln w="18000">
            <a:noFill/>
          </a:ln>
        </p:spPr>
      </p:pic>
      <p:sp>
        <p:nvSpPr>
          <p:cNvPr id="4" name="PlaceHolder 3"/>
          <p:cNvSpPr>
            <a:spLocks noGrp="1"/>
          </p:cNvSpPr>
          <p:nvPr>
            <p:ph type="sldNum" idx="2"/>
          </p:nvPr>
        </p:nvSpPr>
        <p:spPr/>
        <p:txBody>
          <a:bodyPr/>
          <a:p>
            <a:fld id="{6496BCCF-3038-44BD-A7C4-72BA87ADF55A}" type="slidenum">
              <a:t>16</a:t>
            </a:fld>
          </a:p>
        </p:txBody>
      </p:sp>
      <p:sp>
        <p:nvSpPr>
          <p:cNvPr id="5" name="PlaceHolder 4"/>
          <p:cNvSpPr>
            <a:spLocks noGrp="1"/>
          </p:cNvSpPr>
          <p:nvPr>
            <p:ph type="dt" idx="3"/>
          </p:nvPr>
        </p:nvSpPr>
        <p:spPr/>
        <p:txBody>
          <a:bodyPr/>
          <a:p>
            <a:fld id="{BEC93664-CC32-4DE8-9F93-9D62A2568E99}" type="datetime1">
              <a:rPr lang="en-IN"/>
              <a:t>31/12/2024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119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4DBB37AF-F71A-49B8-9526-02A89B5EAA7C}" type="slidenum">
              <a:t>160</a:t>
            </a:fld>
          </a:p>
        </p:txBody>
      </p:sp>
      <p:sp>
        <p:nvSpPr>
          <p:cNvPr id="5" name="PlaceHolder 4"/>
          <p:cNvSpPr>
            <a:spLocks noGrp="1"/>
          </p:cNvSpPr>
          <p:nvPr>
            <p:ph type="dt" idx="24"/>
          </p:nvPr>
        </p:nvSpPr>
        <p:spPr/>
        <p:txBody>
          <a:bodyPr/>
          <a:p>
            <a:fld id="{E5F830EE-49FC-4A8D-A07E-B1A82B90F637}" type="datetime1">
              <a:rPr lang="en-IN"/>
              <a:t>31/12/2024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119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1194" name="" descr=""/>
          <p:cNvPicPr/>
          <p:nvPr/>
        </p:nvPicPr>
        <p:blipFill>
          <a:blip r:embed="rId1"/>
          <a:stretch/>
        </p:blipFill>
        <p:spPr>
          <a:xfrm>
            <a:off x="720000" y="1980000"/>
            <a:ext cx="4048560" cy="2250000"/>
          </a:xfrm>
          <a:prstGeom prst="rect">
            <a:avLst/>
          </a:prstGeom>
          <a:ln w="0">
            <a:noFill/>
          </a:ln>
        </p:spPr>
      </p:pic>
      <p:sp>
        <p:nvSpPr>
          <p:cNvPr id="4" name="PlaceHolder 3"/>
          <p:cNvSpPr>
            <a:spLocks noGrp="1"/>
          </p:cNvSpPr>
          <p:nvPr>
            <p:ph type="sldNum" idx="23"/>
          </p:nvPr>
        </p:nvSpPr>
        <p:spPr/>
        <p:txBody>
          <a:bodyPr/>
          <a:p>
            <a:fld id="{5996A1F2-9E9A-41DC-8832-5DA2ED78F39B}" type="slidenum">
              <a:t>161</a:t>
            </a:fld>
          </a:p>
        </p:txBody>
      </p:sp>
      <p:sp>
        <p:nvSpPr>
          <p:cNvPr id="5" name="PlaceHolder 4"/>
          <p:cNvSpPr>
            <a:spLocks noGrp="1"/>
          </p:cNvSpPr>
          <p:nvPr>
            <p:ph type="dt" idx="24"/>
          </p:nvPr>
        </p:nvSpPr>
        <p:spPr/>
        <p:txBody>
          <a:bodyPr/>
          <a:p>
            <a:fld id="{0A405DF9-6FB8-47AA-9053-7175C42D6A7F}" type="datetime1">
              <a:rPr lang="en-IN"/>
              <a:t>31/12/2024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119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197" name="" descr=""/>
          <p:cNvPicPr/>
          <p:nvPr/>
        </p:nvPicPr>
        <p:blipFill>
          <a:blip r:embed="rId1"/>
          <a:stretch/>
        </p:blipFill>
        <p:spPr>
          <a:xfrm>
            <a:off x="1260000" y="1800000"/>
            <a:ext cx="7211160" cy="3789360"/>
          </a:xfrm>
          <a:prstGeom prst="rect">
            <a:avLst/>
          </a:prstGeom>
          <a:ln w="0">
            <a:noFill/>
          </a:ln>
        </p:spPr>
      </p:pic>
      <p:sp>
        <p:nvSpPr>
          <p:cNvPr id="4" name="PlaceHolder 3"/>
          <p:cNvSpPr>
            <a:spLocks noGrp="1"/>
          </p:cNvSpPr>
          <p:nvPr>
            <p:ph type="sldNum" idx="23"/>
          </p:nvPr>
        </p:nvSpPr>
        <p:spPr/>
        <p:txBody>
          <a:bodyPr/>
          <a:p>
            <a:fld id="{64CA321A-672D-456F-B56E-F80CEBFC4CD4}" type="slidenum">
              <a:t>162</a:t>
            </a:fld>
          </a:p>
        </p:txBody>
      </p:sp>
      <p:sp>
        <p:nvSpPr>
          <p:cNvPr id="5" name="PlaceHolder 4"/>
          <p:cNvSpPr>
            <a:spLocks noGrp="1"/>
          </p:cNvSpPr>
          <p:nvPr>
            <p:ph type="dt" idx="24"/>
          </p:nvPr>
        </p:nvSpPr>
        <p:spPr/>
        <p:txBody>
          <a:bodyPr/>
          <a:p>
            <a:fld id="{C46709CB-F272-4F7C-8656-63ACA3533C0E}" type="datetime1">
              <a:rPr lang="en-IN"/>
              <a:t>31/12/2024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1199" name="PlaceHolder 2"/>
          <p:cNvSpPr>
            <a:spLocks noGrp="1"/>
          </p:cNvSpPr>
          <p:nvPr>
            <p:ph/>
          </p:nvPr>
        </p:nvSpPr>
        <p:spPr>
          <a:xfrm>
            <a:off x="180000" y="63828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1200" name="" descr=""/>
          <p:cNvPicPr/>
          <p:nvPr/>
        </p:nvPicPr>
        <p:blipFill>
          <a:blip r:embed="rId1"/>
          <a:stretch/>
        </p:blipFill>
        <p:spPr>
          <a:xfrm>
            <a:off x="536760" y="1718640"/>
            <a:ext cx="8994960" cy="3496320"/>
          </a:xfrm>
          <a:prstGeom prst="rect">
            <a:avLst/>
          </a:prstGeom>
          <a:ln w="0">
            <a:noFill/>
          </a:ln>
        </p:spPr>
      </p:pic>
      <p:sp>
        <p:nvSpPr>
          <p:cNvPr id="4" name="PlaceHolder 3"/>
          <p:cNvSpPr>
            <a:spLocks noGrp="1"/>
          </p:cNvSpPr>
          <p:nvPr>
            <p:ph type="sldNum" idx="23"/>
          </p:nvPr>
        </p:nvSpPr>
        <p:spPr/>
        <p:txBody>
          <a:bodyPr/>
          <a:p>
            <a:fld id="{657F5C56-71DC-4D49-A8B5-57C109F87B6B}" type="slidenum">
              <a:t>163</a:t>
            </a:fld>
          </a:p>
        </p:txBody>
      </p:sp>
      <p:sp>
        <p:nvSpPr>
          <p:cNvPr id="5" name="PlaceHolder 4"/>
          <p:cNvSpPr>
            <a:spLocks noGrp="1"/>
          </p:cNvSpPr>
          <p:nvPr>
            <p:ph type="dt" idx="24"/>
          </p:nvPr>
        </p:nvSpPr>
        <p:spPr/>
        <p:txBody>
          <a:bodyPr/>
          <a:p>
            <a:fld id="{3C47BF2B-B5F6-46C4-8BAE-3D919FD55B70}" type="datetime1">
              <a:rPr lang="en-IN"/>
              <a:t>31/12/2024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120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203" name="" descr=""/>
          <p:cNvPicPr/>
          <p:nvPr/>
        </p:nvPicPr>
        <p:blipFill>
          <a:blip r:embed="rId1"/>
          <a:stretch/>
        </p:blipFill>
        <p:spPr>
          <a:xfrm>
            <a:off x="1287360" y="3942000"/>
            <a:ext cx="8247600" cy="1632960"/>
          </a:xfrm>
          <a:prstGeom prst="rect">
            <a:avLst/>
          </a:prstGeom>
          <a:ln w="0">
            <a:noFill/>
          </a:ln>
        </p:spPr>
      </p:pic>
      <p:sp>
        <p:nvSpPr>
          <p:cNvPr id="4" name="PlaceHolder 3"/>
          <p:cNvSpPr>
            <a:spLocks noGrp="1"/>
          </p:cNvSpPr>
          <p:nvPr>
            <p:ph type="sldNum" idx="23"/>
          </p:nvPr>
        </p:nvSpPr>
        <p:spPr/>
        <p:txBody>
          <a:bodyPr/>
          <a:p>
            <a:fld id="{1F1BDA20-C154-4069-8E06-46F314555B23}" type="slidenum">
              <a:t>164</a:t>
            </a:fld>
          </a:p>
        </p:txBody>
      </p:sp>
      <p:sp>
        <p:nvSpPr>
          <p:cNvPr id="5" name="PlaceHolder 4"/>
          <p:cNvSpPr>
            <a:spLocks noGrp="1"/>
          </p:cNvSpPr>
          <p:nvPr>
            <p:ph type="dt" idx="24"/>
          </p:nvPr>
        </p:nvSpPr>
        <p:spPr/>
        <p:txBody>
          <a:bodyPr/>
          <a:p>
            <a:fld id="{24B4B49C-8072-4CEA-A30C-1C6BE4498A4C}" type="datetime1">
              <a:rPr lang="en-IN"/>
              <a:t>31/12/2024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120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1206" name="" descr=""/>
          <p:cNvPicPr/>
          <p:nvPr/>
        </p:nvPicPr>
        <p:blipFill>
          <a:blip r:embed="rId1"/>
          <a:stretch/>
        </p:blipFill>
        <p:spPr>
          <a:xfrm>
            <a:off x="540000" y="1802160"/>
            <a:ext cx="4280400" cy="2332800"/>
          </a:xfrm>
          <a:prstGeom prst="rect">
            <a:avLst/>
          </a:prstGeom>
          <a:ln w="0">
            <a:noFill/>
          </a:ln>
        </p:spPr>
      </p:pic>
      <p:pic>
        <p:nvPicPr>
          <p:cNvPr id="1207" name="" descr=""/>
          <p:cNvPicPr/>
          <p:nvPr/>
        </p:nvPicPr>
        <p:blipFill>
          <a:blip r:embed="rId2"/>
          <a:stretch/>
        </p:blipFill>
        <p:spPr>
          <a:xfrm>
            <a:off x="5040000" y="3005640"/>
            <a:ext cx="4314960" cy="1849320"/>
          </a:xfrm>
          <a:prstGeom prst="rect">
            <a:avLst/>
          </a:prstGeom>
          <a:ln w="0">
            <a:noFill/>
          </a:ln>
        </p:spPr>
      </p:pic>
      <p:sp>
        <p:nvSpPr>
          <p:cNvPr id="4" name="PlaceHolder 3"/>
          <p:cNvSpPr>
            <a:spLocks noGrp="1"/>
          </p:cNvSpPr>
          <p:nvPr>
            <p:ph type="sldNum" idx="23"/>
          </p:nvPr>
        </p:nvSpPr>
        <p:spPr/>
        <p:txBody>
          <a:bodyPr/>
          <a:p>
            <a:fld id="{AEFF30A7-FBEA-48DB-97D1-975CD97E0FA5}" type="slidenum">
              <a:t>165</a:t>
            </a:fld>
          </a:p>
        </p:txBody>
      </p:sp>
      <p:sp>
        <p:nvSpPr>
          <p:cNvPr id="5" name="PlaceHolder 4"/>
          <p:cNvSpPr>
            <a:spLocks noGrp="1"/>
          </p:cNvSpPr>
          <p:nvPr>
            <p:ph type="dt" idx="24"/>
          </p:nvPr>
        </p:nvSpPr>
        <p:spPr/>
        <p:txBody>
          <a:bodyPr/>
          <a:p>
            <a:fld id="{7D50C95D-9C09-4906-8392-1ADACF6A1F21}" type="datetime1">
              <a:rPr lang="en-IN"/>
              <a:t>31/12/2024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120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BA30B856-AF3F-4F8E-B896-6853DB3C6E2D}" type="slidenum">
              <a:t>166</a:t>
            </a:fld>
          </a:p>
        </p:txBody>
      </p:sp>
      <p:sp>
        <p:nvSpPr>
          <p:cNvPr id="5" name="PlaceHolder 4"/>
          <p:cNvSpPr>
            <a:spLocks noGrp="1"/>
          </p:cNvSpPr>
          <p:nvPr>
            <p:ph type="dt" idx="27"/>
          </p:nvPr>
        </p:nvSpPr>
        <p:spPr/>
        <p:txBody>
          <a:bodyPr/>
          <a:p>
            <a:fld id="{77F3198F-9136-474B-8681-80F689034C73}" type="datetime1">
              <a:rPr lang="en-IN"/>
              <a:t>31/12/2024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121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69030290-D42E-4926-B72B-DAECA96B3A73}" type="slidenum">
              <a:t>167</a:t>
            </a:fld>
          </a:p>
        </p:txBody>
      </p:sp>
      <p:sp>
        <p:nvSpPr>
          <p:cNvPr id="5" name="PlaceHolder 4"/>
          <p:cNvSpPr>
            <a:spLocks noGrp="1"/>
          </p:cNvSpPr>
          <p:nvPr>
            <p:ph type="dt" idx="27"/>
          </p:nvPr>
        </p:nvSpPr>
        <p:spPr/>
        <p:txBody>
          <a:bodyPr/>
          <a:p>
            <a:fld id="{34F9AC05-9D93-45D6-AE70-7D72C9C52E5F}" type="datetime1">
              <a:rPr lang="en-IN"/>
              <a:t>31/12/2024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121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EDF2FE06-E46E-4EFC-9259-91B86306EBB0}" type="slidenum">
              <a:t>168</a:t>
            </a:fld>
          </a:p>
        </p:txBody>
      </p:sp>
      <p:sp>
        <p:nvSpPr>
          <p:cNvPr id="5" name="PlaceHolder 4"/>
          <p:cNvSpPr>
            <a:spLocks noGrp="1"/>
          </p:cNvSpPr>
          <p:nvPr>
            <p:ph type="dt" idx="27"/>
          </p:nvPr>
        </p:nvSpPr>
        <p:spPr/>
        <p:txBody>
          <a:bodyPr/>
          <a:p>
            <a:fld id="{F0FF8D22-06C2-489D-878F-F805C481519D}" type="datetime1">
              <a:rPr lang="en-IN"/>
              <a:t>31/12/2024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1215" name="PlaceHolder 2"/>
          <p:cNvSpPr>
            <a:spLocks noGrp="1"/>
          </p:cNvSpPr>
          <p:nvPr>
            <p:ph/>
          </p:nvPr>
        </p:nvSpPr>
        <p:spPr>
          <a:xfrm>
            <a:off x="186840" y="65448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35160BBB-8891-406B-A2A9-31EAB09E0407}" type="slidenum">
              <a:t>169</a:t>
            </a:fld>
          </a:p>
        </p:txBody>
      </p:sp>
      <p:sp>
        <p:nvSpPr>
          <p:cNvPr id="5" name="PlaceHolder 4"/>
          <p:cNvSpPr>
            <a:spLocks noGrp="1"/>
          </p:cNvSpPr>
          <p:nvPr>
            <p:ph type="dt" idx="27"/>
          </p:nvPr>
        </p:nvSpPr>
        <p:spPr/>
        <p:txBody>
          <a:bodyPr/>
          <a:p>
            <a:fld id="{C376349A-A30C-4815-A19E-88DED788EF94}" type="datetime1">
              <a:rPr lang="en-IN"/>
              <a:t>31/12/2024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810"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811" name="" descr=""/>
          <p:cNvPicPr/>
          <p:nvPr/>
        </p:nvPicPr>
        <p:blipFill>
          <a:blip r:embed="rId1"/>
          <a:stretch/>
        </p:blipFill>
        <p:spPr>
          <a:xfrm>
            <a:off x="2017800" y="990000"/>
            <a:ext cx="6064920" cy="3702600"/>
          </a:xfrm>
          <a:prstGeom prst="rect">
            <a:avLst/>
          </a:prstGeom>
          <a:ln w="18000">
            <a:noFill/>
          </a:ln>
        </p:spPr>
      </p:pic>
      <p:sp>
        <p:nvSpPr>
          <p:cNvPr id="4" name="PlaceHolder 3"/>
          <p:cNvSpPr>
            <a:spLocks noGrp="1"/>
          </p:cNvSpPr>
          <p:nvPr>
            <p:ph type="sldNum" idx="2"/>
          </p:nvPr>
        </p:nvSpPr>
        <p:spPr/>
        <p:txBody>
          <a:bodyPr/>
          <a:p>
            <a:fld id="{923C6614-2905-496B-AF49-9F746C78758A}" type="slidenum">
              <a:t>17</a:t>
            </a:fld>
          </a:p>
        </p:txBody>
      </p:sp>
      <p:sp>
        <p:nvSpPr>
          <p:cNvPr id="5" name="PlaceHolder 4"/>
          <p:cNvSpPr>
            <a:spLocks noGrp="1"/>
          </p:cNvSpPr>
          <p:nvPr>
            <p:ph type="dt" idx="3"/>
          </p:nvPr>
        </p:nvSpPr>
        <p:spPr/>
        <p:txBody>
          <a:bodyPr/>
          <a:p>
            <a:fld id="{ECF6A965-E1AD-4E3B-B0D1-C0D8F5510983}" type="datetime1">
              <a:rPr lang="en-IN"/>
              <a:t>31/12/2024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121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CCB6B5CD-0890-4E54-8289-71834B4F1631}" type="slidenum">
              <a:t>170</a:t>
            </a:fld>
          </a:p>
        </p:txBody>
      </p:sp>
      <p:sp>
        <p:nvSpPr>
          <p:cNvPr id="5" name="PlaceHolder 4"/>
          <p:cNvSpPr>
            <a:spLocks noGrp="1"/>
          </p:cNvSpPr>
          <p:nvPr>
            <p:ph type="dt" idx="27"/>
          </p:nvPr>
        </p:nvSpPr>
        <p:spPr/>
        <p:txBody>
          <a:bodyPr/>
          <a:p>
            <a:fld id="{3D6DCFE7-6295-43CF-8510-3B40BEE70C0E}" type="datetime1">
              <a:rPr lang="en-IN"/>
              <a:t>31/12/2024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121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 </a:t>
            </a:r>
            <a:endParaRPr b="0" lang="en-IN" sz="2600" spc="-1" strike="noStrike">
              <a:latin typeface="Arial"/>
            </a:endParaRPr>
          </a:p>
        </p:txBody>
      </p:sp>
      <p:sp>
        <p:nvSpPr>
          <p:cNvPr id="4" name="PlaceHolder 3"/>
          <p:cNvSpPr>
            <a:spLocks noGrp="1"/>
          </p:cNvSpPr>
          <p:nvPr>
            <p:ph type="sldNum" idx="26"/>
          </p:nvPr>
        </p:nvSpPr>
        <p:spPr/>
        <p:txBody>
          <a:bodyPr/>
          <a:p>
            <a:fld id="{E6A2E2C4-45BC-43F4-BF34-BEB9CDC70B15}" type="slidenum">
              <a:t>171</a:t>
            </a:fld>
          </a:p>
        </p:txBody>
      </p:sp>
      <p:sp>
        <p:nvSpPr>
          <p:cNvPr id="5" name="PlaceHolder 4"/>
          <p:cNvSpPr>
            <a:spLocks noGrp="1"/>
          </p:cNvSpPr>
          <p:nvPr>
            <p:ph type="dt" idx="27"/>
          </p:nvPr>
        </p:nvSpPr>
        <p:spPr/>
        <p:txBody>
          <a:bodyPr/>
          <a:p>
            <a:fld id="{30EEA31E-8989-42DE-9EE9-4DD373A50E7F}" type="datetime1">
              <a:rPr lang="en-IN"/>
              <a:t>31/12/2024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122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35868B7E-3B02-4269-B35D-42BA959A6754}" type="slidenum">
              <a:t>172</a:t>
            </a:fld>
          </a:p>
        </p:txBody>
      </p:sp>
      <p:sp>
        <p:nvSpPr>
          <p:cNvPr id="5" name="PlaceHolder 4"/>
          <p:cNvSpPr>
            <a:spLocks noGrp="1"/>
          </p:cNvSpPr>
          <p:nvPr>
            <p:ph type="dt" idx="27"/>
          </p:nvPr>
        </p:nvSpPr>
        <p:spPr/>
        <p:txBody>
          <a:bodyPr/>
          <a:p>
            <a:fld id="{EF93219A-A3DB-4D91-B44F-C04EC543B4C0}" type="datetime1">
              <a:rPr lang="en-IN"/>
              <a:t>31/12/2024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22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Security Object with security key, once it is crated, it need not be modified.</a:t>
            </a:r>
            <a:endParaRPr b="0" lang="en-IN" sz="1200" spc="-1" strike="noStrike">
              <a:latin typeface="Arial"/>
            </a:endParaRPr>
          </a:p>
          <a:p>
            <a:pPr>
              <a:lnSpc>
                <a:spcPct val="100000"/>
              </a:lnSpc>
              <a:spcBef>
                <a:spcPts val="1417"/>
              </a:spcBef>
              <a:buNone/>
            </a:pPr>
            <a:endParaRPr b="0" lang="en-IN" sz="1200" spc="-1" strike="noStrike">
              <a:latin typeface="Arial"/>
            </a:endParaRPr>
          </a:p>
        </p:txBody>
      </p:sp>
      <p:sp>
        <p:nvSpPr>
          <p:cNvPr id="4" name="PlaceHolder 3"/>
          <p:cNvSpPr>
            <a:spLocks noGrp="1"/>
          </p:cNvSpPr>
          <p:nvPr>
            <p:ph type="sldNum" idx="26"/>
          </p:nvPr>
        </p:nvSpPr>
        <p:spPr/>
        <p:txBody>
          <a:bodyPr/>
          <a:p>
            <a:fld id="{7417FD07-E1D0-40A2-B9BA-5BE680265F23}" type="slidenum">
              <a:t>173</a:t>
            </a:fld>
          </a:p>
        </p:txBody>
      </p:sp>
      <p:sp>
        <p:nvSpPr>
          <p:cNvPr id="5" name="PlaceHolder 4"/>
          <p:cNvSpPr>
            <a:spLocks noGrp="1"/>
          </p:cNvSpPr>
          <p:nvPr>
            <p:ph type="dt" idx="27"/>
          </p:nvPr>
        </p:nvSpPr>
        <p:spPr/>
        <p:txBody>
          <a:bodyPr/>
          <a:p>
            <a:fld id="{E94BC5F2-C60F-45AE-8F42-20831AEE6792}" type="datetime1">
              <a:rPr lang="en-IN"/>
              <a:t>31/12/2024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22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226" name="" descr=""/>
          <p:cNvPicPr/>
          <p:nvPr/>
        </p:nvPicPr>
        <p:blipFill>
          <a:blip r:embed="rId1"/>
          <a:stretch/>
        </p:blipFill>
        <p:spPr>
          <a:xfrm>
            <a:off x="971280" y="72000"/>
            <a:ext cx="7844040" cy="5558040"/>
          </a:xfrm>
          <a:prstGeom prst="rect">
            <a:avLst/>
          </a:prstGeom>
          <a:ln w="0">
            <a:noFill/>
          </a:ln>
        </p:spPr>
      </p:pic>
      <p:sp>
        <p:nvSpPr>
          <p:cNvPr id="4" name="PlaceHolder 3"/>
          <p:cNvSpPr>
            <a:spLocks noGrp="1"/>
          </p:cNvSpPr>
          <p:nvPr>
            <p:ph type="sldNum" idx="26"/>
          </p:nvPr>
        </p:nvSpPr>
        <p:spPr/>
        <p:txBody>
          <a:bodyPr/>
          <a:p>
            <a:fld id="{B190A52B-648A-44DD-BB01-B39E7BC4B983}" type="slidenum">
              <a:t>174</a:t>
            </a:fld>
          </a:p>
        </p:txBody>
      </p:sp>
      <p:sp>
        <p:nvSpPr>
          <p:cNvPr id="5" name="PlaceHolder 4"/>
          <p:cNvSpPr>
            <a:spLocks noGrp="1"/>
          </p:cNvSpPr>
          <p:nvPr>
            <p:ph type="dt" idx="27"/>
          </p:nvPr>
        </p:nvSpPr>
        <p:spPr/>
        <p:txBody>
          <a:bodyPr/>
          <a:p>
            <a:fld id="{85AAB22A-DE8D-432E-BC04-EF44DEB1EEBE}" type="datetime1">
              <a:rPr lang="en-IN"/>
              <a:t>31/12/2024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22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Lambdas in Java were introduced in Java 8 as part of the language's evolution to support functional programming paradigms.</a:t>
            </a:r>
            <a:endParaRPr b="0" lang="en-IN" sz="1400" spc="-1" strike="noStrike">
              <a:latin typeface="Arial"/>
            </a:endParaRPr>
          </a:p>
          <a:p>
            <a:pPr>
              <a:lnSpc>
                <a:spcPct val="100000"/>
              </a:lnSpc>
              <a:spcBef>
                <a:spcPts val="1417"/>
              </a:spcBef>
              <a:buNone/>
            </a:pPr>
            <a:r>
              <a:rPr b="1" lang="en-IN" sz="1400" spc="-1" strike="noStrike">
                <a:latin typeface="Arial"/>
              </a:rPr>
              <a:t>Simplified Syntax for Anonymous Inner Classes</a:t>
            </a:r>
            <a:r>
              <a:rPr b="0" lang="en-IN" sz="1400" spc="-1" strike="noStrike">
                <a:latin typeface="Arial"/>
              </a:rPr>
              <a:t> : Before lambdas, Java relied heavily on anonymous inner classes for implementing interfaces with a single abstract method (commonly used in event listeners or callbacks). </a:t>
            </a:r>
            <a:endParaRPr b="0" lang="en-IN" sz="1400" spc="-1" strike="noStrike">
              <a:latin typeface="Arial"/>
            </a:endParaRPr>
          </a:p>
          <a:p>
            <a:pPr>
              <a:lnSpc>
                <a:spcPct val="100000"/>
              </a:lnSpc>
              <a:spcBef>
                <a:spcPts val="1417"/>
              </a:spcBef>
              <a:buNone/>
            </a:pPr>
            <a:r>
              <a:rPr b="1" lang="en-IN" sz="1400" spc="-1" strike="noStrike">
                <a:latin typeface="Arial"/>
              </a:rPr>
              <a:t>Functional Programming Support </a:t>
            </a:r>
            <a:r>
              <a:rPr b="0" lang="en-IN" sz="1400" spc="-1" strike="noStrike">
                <a:latin typeface="Arial"/>
              </a:rPr>
              <a:t>: Lambda expressions enable functional programming in Java, which simplifies the development of applications that involve operations on collections, streams, and other functional paradigms.</a:t>
            </a:r>
            <a:endParaRPr b="0" lang="en-IN" sz="1400" spc="-1" strike="noStrike">
              <a:latin typeface="Arial"/>
            </a:endParaRPr>
          </a:p>
          <a:p>
            <a:pPr>
              <a:lnSpc>
                <a:spcPct val="100000"/>
              </a:lnSpc>
              <a:spcBef>
                <a:spcPts val="1417"/>
              </a:spcBef>
              <a:buNone/>
            </a:pPr>
            <a:r>
              <a:rPr b="1" lang="en-IN" sz="1400" spc="-1" strike="noStrike">
                <a:latin typeface="Arial"/>
              </a:rPr>
              <a:t>Improved Readability and Maintainability : </a:t>
            </a:r>
            <a:r>
              <a:rPr b="0" lang="en-IN" sz="1400" spc="-1" strike="noStrike">
                <a:latin typeface="Arial"/>
              </a:rPr>
              <a:t>Lambda expressions help reduce boilerplate code, making the code more readable and maintainable.Support for Parallelism (Streams API)</a:t>
            </a:r>
            <a:endParaRPr b="0" lang="en-IN" sz="1400" spc="-1" strike="noStrike">
              <a:latin typeface="Arial"/>
            </a:endParaRPr>
          </a:p>
          <a:p>
            <a:pPr>
              <a:lnSpc>
                <a:spcPct val="100000"/>
              </a:lnSpc>
              <a:spcBef>
                <a:spcPts val="1417"/>
              </a:spcBef>
              <a:buNone/>
            </a:pPr>
            <a:r>
              <a:rPr b="0" lang="en-IN" sz="1400" spc="-1" strike="noStrike">
                <a:latin typeface="Arial"/>
              </a:rPr>
              <a:t>Lambdas integrate seamlessly with the Streams API introduced in Java 8, enabling easier parallel processing.</a:t>
            </a:r>
            <a:endParaRPr b="0" lang="en-IN" sz="1400" spc="-1" strike="noStrike">
              <a:latin typeface="Arial"/>
            </a:endParaRPr>
          </a:p>
          <a:p>
            <a:pPr>
              <a:lnSpc>
                <a:spcPct val="100000"/>
              </a:lnSpc>
              <a:spcBef>
                <a:spcPts val="1417"/>
              </a:spcBef>
              <a:buNone/>
            </a:pPr>
            <a:r>
              <a:rPr b="0" lang="en-IN" sz="1400" spc="-1" strike="noStrike">
                <a:latin typeface="Arial"/>
              </a:rPr>
              <a:t>Aligning Java with Modern Languages</a:t>
            </a:r>
            <a:endParaRPr b="0" lang="en-IN" sz="1400" spc="-1" strike="noStrike">
              <a:latin typeface="Arial"/>
            </a:endParaRPr>
          </a:p>
          <a:p>
            <a:pPr>
              <a:lnSpc>
                <a:spcPct val="100000"/>
              </a:lnSpc>
              <a:spcBef>
                <a:spcPts val="1417"/>
              </a:spcBef>
              <a:buNone/>
            </a:pPr>
            <a:r>
              <a:rPr b="0" lang="en-IN" sz="1400" spc="-1" strike="noStrike">
                <a:latin typeface="Arial"/>
              </a:rPr>
              <a:t>Languages like Scala, Python, and JavaScript already supported functional programming paradigms with features like closures and lambdas. Introducing lambdas in Java allowed it to stay competitive and appealing for modern application development.</a:t>
            </a:r>
            <a:endParaRPr b="0" lang="en-IN" sz="1400" spc="-1" strike="noStrike">
              <a:latin typeface="Arial"/>
            </a:endParaRPr>
          </a:p>
        </p:txBody>
      </p:sp>
      <p:sp>
        <p:nvSpPr>
          <p:cNvPr id="4" name="PlaceHolder 3"/>
          <p:cNvSpPr>
            <a:spLocks noGrp="1"/>
          </p:cNvSpPr>
          <p:nvPr>
            <p:ph type="sldNum" idx="29"/>
          </p:nvPr>
        </p:nvSpPr>
        <p:spPr/>
        <p:txBody>
          <a:bodyPr/>
          <a:p>
            <a:fld id="{946A7227-E9B0-4319-81F8-9826AA16F4E7}" type="slidenum">
              <a:t>175</a:t>
            </a:fld>
          </a:p>
        </p:txBody>
      </p:sp>
      <p:sp>
        <p:nvSpPr>
          <p:cNvPr id="5" name="PlaceHolder 4"/>
          <p:cNvSpPr>
            <a:spLocks noGrp="1"/>
          </p:cNvSpPr>
          <p:nvPr>
            <p:ph type="dt" idx="30"/>
          </p:nvPr>
        </p:nvSpPr>
        <p:spPr/>
        <p:txBody>
          <a:bodyPr/>
          <a:p>
            <a:fld id="{BBE3AADC-592A-4E28-809B-871D42D16E1B}" type="datetime1">
              <a:rPr lang="en-IN"/>
              <a:t>31/12/2024</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23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Encourages Declarative Style Programming : Lambdas shift focus from how something is done (imperative style) to what needs to be done (declarative style). This is particularly useful in data processing and transformations.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231" name="" descr=""/>
          <p:cNvPicPr/>
          <p:nvPr/>
        </p:nvPicPr>
        <p:blipFill>
          <a:blip r:embed="rId1"/>
          <a:stretch/>
        </p:blipFill>
        <p:spPr>
          <a:xfrm>
            <a:off x="868320" y="2340000"/>
            <a:ext cx="3447360" cy="1519200"/>
          </a:xfrm>
          <a:prstGeom prst="rect">
            <a:avLst/>
          </a:prstGeom>
          <a:ln w="0">
            <a:noFill/>
          </a:ln>
        </p:spPr>
      </p:pic>
      <p:sp>
        <p:nvSpPr>
          <p:cNvPr id="4" name="PlaceHolder 3"/>
          <p:cNvSpPr>
            <a:spLocks noGrp="1"/>
          </p:cNvSpPr>
          <p:nvPr>
            <p:ph type="sldNum" idx="29"/>
          </p:nvPr>
        </p:nvSpPr>
        <p:spPr/>
        <p:txBody>
          <a:bodyPr/>
          <a:p>
            <a:fld id="{CDF7332D-7328-454D-BBFE-228D179AE725}" type="slidenum">
              <a:t>176</a:t>
            </a:fld>
          </a:p>
        </p:txBody>
      </p:sp>
      <p:sp>
        <p:nvSpPr>
          <p:cNvPr id="5" name="PlaceHolder 4"/>
          <p:cNvSpPr>
            <a:spLocks noGrp="1"/>
          </p:cNvSpPr>
          <p:nvPr>
            <p:ph type="dt" idx="30"/>
          </p:nvPr>
        </p:nvSpPr>
        <p:spPr/>
        <p:txBody>
          <a:bodyPr/>
          <a:p>
            <a:fld id="{A3752ED0-A288-4061-AE4C-28CE48953A16}" type="datetime1">
              <a:rPr lang="en-IN"/>
              <a:t>31/12/2024</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Lambda Expression Overview</a:t>
            </a:r>
            <a:endParaRPr b="0" lang="en-IN" sz="4400" spc="-1" strike="noStrike">
              <a:latin typeface="Arial"/>
            </a:endParaRPr>
          </a:p>
        </p:txBody>
      </p:sp>
      <p:sp>
        <p:nvSpPr>
          <p:cNvPr id="123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200" spc="-1" strike="noStrike">
                <a:latin typeface="Arial"/>
              </a:rPr>
              <a:t> </a:t>
            </a:r>
            <a:r>
              <a:rPr b="0" lang="en-IN" sz="1200" spc="-1" strike="noStrike">
                <a:latin typeface="Arial"/>
              </a:rPr>
              <a:t>Lambda expressions, introduced in Java 8, provide a concise way to represent a function. They are a core feature of functional programming in Java, allowing developers to treat functionality as a method argument or code as data.</a:t>
            </a:r>
            <a:endParaRPr b="0" lang="en-IN" sz="1200" spc="-1" strike="noStrike">
              <a:latin typeface="Arial"/>
            </a:endParaRPr>
          </a:p>
          <a:p>
            <a:pPr>
              <a:lnSpc>
                <a:spcPct val="100000"/>
              </a:lnSpc>
              <a:spcBef>
                <a:spcPts val="1417"/>
              </a:spcBef>
              <a:buNone/>
            </a:pPr>
            <a:r>
              <a:rPr b="0" lang="en-IN" sz="1200" spc="-1" strike="noStrike">
                <a:latin typeface="Arial"/>
              </a:rPr>
              <a:t>Key Features of Lambda Expressions</a:t>
            </a:r>
            <a:endParaRPr b="0" lang="en-IN" sz="1200" spc="-1" strike="noStrike">
              <a:latin typeface="Arial"/>
            </a:endParaRPr>
          </a:p>
          <a:p>
            <a:pPr>
              <a:lnSpc>
                <a:spcPct val="100000"/>
              </a:lnSpc>
              <a:spcBef>
                <a:spcPts val="1417"/>
              </a:spcBef>
              <a:buNone/>
            </a:pPr>
            <a:r>
              <a:rPr b="0" lang="en-IN" sz="1200" spc="-1" strike="noStrike">
                <a:latin typeface="Arial"/>
              </a:rPr>
              <a:t>Concise Syntax: They reduce boilerplate code by eliminating the need for anonymous classes.</a:t>
            </a:r>
            <a:endParaRPr b="0" lang="en-IN" sz="1200" spc="-1" strike="noStrike">
              <a:latin typeface="Arial"/>
            </a:endParaRPr>
          </a:p>
          <a:p>
            <a:pPr>
              <a:lnSpc>
                <a:spcPct val="100000"/>
              </a:lnSpc>
              <a:spcBef>
                <a:spcPts val="1417"/>
              </a:spcBef>
              <a:buNone/>
            </a:pPr>
            <a:r>
              <a:rPr b="0" lang="en-IN" sz="1200" spc="-1" strike="noStrike">
                <a:latin typeface="Arial"/>
              </a:rPr>
              <a:t>Functional Interface Compatibility: Lambda expressions can only be used with functional interfaces, which have exactly one abstract method (e.g., Runnable, Comparator, Callable).</a:t>
            </a:r>
            <a:endParaRPr b="0" lang="en-IN" sz="1200" spc="-1" strike="noStrike">
              <a:latin typeface="Arial"/>
            </a:endParaRPr>
          </a:p>
          <a:p>
            <a:pPr>
              <a:lnSpc>
                <a:spcPct val="100000"/>
              </a:lnSpc>
              <a:spcBef>
                <a:spcPts val="1417"/>
              </a:spcBef>
              <a:buNone/>
            </a:pPr>
            <a:r>
              <a:rPr b="0" lang="en-IN" sz="1200" spc="-1" strike="noStrike">
                <a:latin typeface="Arial"/>
              </a:rPr>
              <a:t>Improves Readability: Code written with lambdas is often more compact and easier to understand.</a:t>
            </a:r>
            <a:endParaRPr b="0" lang="en-IN" sz="1200" spc="-1" strike="noStrike">
              <a:latin typeface="Arial"/>
            </a:endParaRPr>
          </a:p>
          <a:p>
            <a:pPr>
              <a:lnSpc>
                <a:spcPct val="100000"/>
              </a:lnSpc>
              <a:spcBef>
                <a:spcPts val="1417"/>
              </a:spcBef>
              <a:buNone/>
            </a:pPr>
            <a:r>
              <a:rPr b="1" lang="en-IN" sz="1200" spc="-1" strike="noStrike">
                <a:latin typeface="Arial"/>
              </a:rPr>
              <a:t>Syntax of Lambda expression</a:t>
            </a:r>
            <a:r>
              <a:rPr b="0" lang="en-IN" sz="1200" spc="-1" strike="noStrike">
                <a:latin typeface="Arial"/>
              </a:rPr>
              <a:t> : (parameter) --&gt; expression of (parameters) --&gt; {statements}</a:t>
            </a:r>
            <a:endParaRPr b="0" lang="en-IN" sz="1200" spc="-1" strike="noStrike">
              <a:latin typeface="Arial"/>
            </a:endParaRPr>
          </a:p>
          <a:p>
            <a:pPr>
              <a:lnSpc>
                <a:spcPct val="100000"/>
              </a:lnSpc>
              <a:spcBef>
                <a:spcPts val="1417"/>
              </a:spcBef>
              <a:buNone/>
            </a:pPr>
            <a:r>
              <a:rPr b="0" lang="en-IN" sz="1200" spc="-1" strike="noStrike">
                <a:latin typeface="Arial"/>
              </a:rPr>
              <a:t>Benefits of Lambda Expressions</a:t>
            </a:r>
            <a:endParaRPr b="0" lang="en-IN" sz="1200" spc="-1" strike="noStrike">
              <a:latin typeface="Arial"/>
            </a:endParaRPr>
          </a:p>
          <a:p>
            <a:pPr>
              <a:lnSpc>
                <a:spcPct val="100000"/>
              </a:lnSpc>
              <a:spcBef>
                <a:spcPts val="1417"/>
              </a:spcBef>
              <a:buNone/>
            </a:pPr>
            <a:r>
              <a:rPr b="0" lang="en-IN" sz="1200" spc="-1" strike="noStrike">
                <a:latin typeface="Arial"/>
              </a:rPr>
              <a:t>Reduced Boilerplate Code: Simplifies the creation of small, single-method classes.</a:t>
            </a:r>
            <a:endParaRPr b="0" lang="en-IN" sz="1200" spc="-1" strike="noStrike">
              <a:latin typeface="Arial"/>
            </a:endParaRPr>
          </a:p>
          <a:p>
            <a:pPr>
              <a:lnSpc>
                <a:spcPct val="100000"/>
              </a:lnSpc>
              <a:spcBef>
                <a:spcPts val="1417"/>
              </a:spcBef>
              <a:buNone/>
            </a:pPr>
            <a:r>
              <a:rPr b="0" lang="en-IN" sz="1200" spc="-1" strike="noStrike">
                <a:latin typeface="Arial"/>
              </a:rPr>
              <a:t>Encourages Functional Programming: Helps use functional programming paradigms within Java.</a:t>
            </a:r>
            <a:endParaRPr b="0" lang="en-IN" sz="1200" spc="-1" strike="noStrike">
              <a:latin typeface="Arial"/>
            </a:endParaRPr>
          </a:p>
          <a:p>
            <a:pPr>
              <a:lnSpc>
                <a:spcPct val="100000"/>
              </a:lnSpc>
              <a:spcBef>
                <a:spcPts val="1417"/>
              </a:spcBef>
              <a:buNone/>
            </a:pPr>
            <a:r>
              <a:rPr b="0" lang="en-IN" sz="1200" spc="-1" strike="noStrike">
                <a:latin typeface="Arial"/>
              </a:rPr>
              <a:t>Improves Parallel Processing: Works seamlessly with Java Stream API for parallel operations.</a:t>
            </a: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a:p>
            <a:pPr>
              <a:lnSpc>
                <a:spcPct val="100000"/>
              </a:lnSpc>
              <a:spcBef>
                <a:spcPts val="1417"/>
              </a:spcBef>
              <a:buNone/>
            </a:pPr>
            <a:r>
              <a:rPr b="0" lang="en-IN" sz="1200" spc="-1" strike="noStrike">
                <a:latin typeface="Arial"/>
              </a:rPr>
              <a:t>java</a:t>
            </a:r>
            <a:endParaRPr b="0" lang="en-IN" sz="1200" spc="-1" strike="noStrike">
              <a:latin typeface="Arial"/>
            </a:endParaRPr>
          </a:p>
          <a:p>
            <a:pPr>
              <a:lnSpc>
                <a:spcPct val="100000"/>
              </a:lnSpc>
              <a:spcBef>
                <a:spcPts val="1417"/>
              </a:spcBef>
              <a:buNone/>
            </a:pP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p:txBody>
      </p:sp>
      <p:sp>
        <p:nvSpPr>
          <p:cNvPr id="4" name="PlaceHolder 3"/>
          <p:cNvSpPr>
            <a:spLocks noGrp="1"/>
          </p:cNvSpPr>
          <p:nvPr>
            <p:ph type="sldNum" idx="29"/>
          </p:nvPr>
        </p:nvSpPr>
        <p:spPr/>
        <p:txBody>
          <a:bodyPr/>
          <a:p>
            <a:fld id="{4950A730-2EC8-4807-9564-3CF643488F0D}" type="slidenum">
              <a:t>177</a:t>
            </a:fld>
          </a:p>
        </p:txBody>
      </p:sp>
      <p:sp>
        <p:nvSpPr>
          <p:cNvPr id="5" name="PlaceHolder 4"/>
          <p:cNvSpPr>
            <a:spLocks noGrp="1"/>
          </p:cNvSpPr>
          <p:nvPr>
            <p:ph type="dt" idx="30"/>
          </p:nvPr>
        </p:nvSpPr>
        <p:spPr/>
        <p:txBody>
          <a:bodyPr/>
          <a:p>
            <a:fld id="{FA425046-5371-4203-92C2-C95414E25CAB}" type="datetime1">
              <a:rPr lang="en-IN"/>
              <a:t>31/12/2024</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235" name="PlaceHolder 2"/>
          <p:cNvSpPr>
            <a:spLocks noGrp="1"/>
          </p:cNvSpPr>
          <p:nvPr>
            <p:ph/>
          </p:nvPr>
        </p:nvSpPr>
        <p:spPr>
          <a:xfrm>
            <a:off x="-176040" y="65412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functional interface in Java is an interface that has exactly one abstract method. Functional interfaces can have multiple default and static methods, but they must contain exactly one abstract method. They are intended to be used primarily with lambda expressions or method references, making them an essential part of Java's support for functional programming, introduced in Java 8.</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Single Abstract Method: </a:t>
            </a:r>
            <a:r>
              <a:rPr b="0" lang="en-IN" sz="1400" spc="-1" strike="noStrike">
                <a:latin typeface="Arial"/>
              </a:rPr>
              <a:t>A functional interface can only have one abstract method. This is the core feature that makes it "functional."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Optional @FunctionalInterface Annotation:</a:t>
            </a:r>
            <a:r>
              <a:rPr b="0" lang="en-IN" sz="1400" spc="-1" strike="noStrike">
                <a:latin typeface="Arial"/>
              </a:rPr>
              <a:t> While not required, the @FunctionalInterface annotation is often used to explicitly indicate that the interface is intended to be a functional interface. The compiler will also give an error if the interface doesn't have exactly one abstract method.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Default and Static Methods:</a:t>
            </a:r>
            <a:r>
              <a:rPr b="0" lang="en-IN" sz="1400" spc="-1" strike="noStrike">
                <a:latin typeface="Arial"/>
              </a:rPr>
              <a:t> A functional interface can have any number of default methods and static methods, but it cannot have more than one abstract method.</a:t>
            </a:r>
            <a:endParaRPr b="0" lang="en-IN" sz="1400" spc="-1" strike="noStrike">
              <a:latin typeface="Arial"/>
            </a:endParaRPr>
          </a:p>
        </p:txBody>
      </p:sp>
      <p:pic>
        <p:nvPicPr>
          <p:cNvPr id="1236" name="" descr=""/>
          <p:cNvPicPr/>
          <p:nvPr/>
        </p:nvPicPr>
        <p:blipFill>
          <a:blip r:embed="rId1"/>
          <a:stretch/>
        </p:blipFill>
        <p:spPr>
          <a:xfrm>
            <a:off x="6119280" y="3374640"/>
            <a:ext cx="2516400" cy="2370600"/>
          </a:xfrm>
          <a:prstGeom prst="rect">
            <a:avLst/>
          </a:prstGeom>
          <a:ln w="0">
            <a:noFill/>
          </a:ln>
        </p:spPr>
      </p:pic>
      <p:sp>
        <p:nvSpPr>
          <p:cNvPr id="4" name="PlaceHolder 3"/>
          <p:cNvSpPr>
            <a:spLocks noGrp="1"/>
          </p:cNvSpPr>
          <p:nvPr>
            <p:ph type="sldNum" idx="29"/>
          </p:nvPr>
        </p:nvSpPr>
        <p:spPr/>
        <p:txBody>
          <a:bodyPr/>
          <a:p>
            <a:fld id="{53E1B522-C20A-4C9A-A692-3AB0AE51B5F8}" type="slidenum">
              <a:t>178</a:t>
            </a:fld>
          </a:p>
        </p:txBody>
      </p:sp>
      <p:sp>
        <p:nvSpPr>
          <p:cNvPr id="5" name="PlaceHolder 4"/>
          <p:cNvSpPr>
            <a:spLocks noGrp="1"/>
          </p:cNvSpPr>
          <p:nvPr>
            <p:ph type="dt" idx="30"/>
          </p:nvPr>
        </p:nvSpPr>
        <p:spPr/>
        <p:txBody>
          <a:bodyPr/>
          <a:p>
            <a:fld id="{2D1C058D-FBF8-40B2-9E93-C978E045C90C}" type="datetime1">
              <a:rPr lang="en-IN"/>
              <a:t>31/12/2024</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238" name="PlaceHolder 2"/>
          <p:cNvSpPr>
            <a:spLocks noGrp="1"/>
          </p:cNvSpPr>
          <p:nvPr>
            <p:ph/>
          </p:nvPr>
        </p:nvSpPr>
        <p:spPr>
          <a:xfrm>
            <a:off x="-176040" y="65412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Common Built-in Functional Interfaces in Java:</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built-in functional interfaces in the java.util.function package. Some of the commonly used ones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Predicate&lt;T&gt;: Represents a condition that evaluates to a boolean.</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Consumer&lt;T&gt;: Represents an operation that takes a single argument and returns no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Supplier&lt;T&gt;: Represents a supplier of results.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Function&lt;T, R&gt;: Represents a function that takes an argument and returns a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UnaryOperator&lt;T&gt;: A special case of Function where the input and output types are the same.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239" name="" descr=""/>
          <p:cNvPicPr/>
          <p:nvPr/>
        </p:nvPicPr>
        <p:blipFill>
          <a:blip r:embed="rId1"/>
          <a:stretch/>
        </p:blipFill>
        <p:spPr>
          <a:xfrm>
            <a:off x="5580000" y="1440000"/>
            <a:ext cx="3355920" cy="505800"/>
          </a:xfrm>
          <a:prstGeom prst="rect">
            <a:avLst/>
          </a:prstGeom>
          <a:ln w="0">
            <a:noFill/>
          </a:ln>
        </p:spPr>
      </p:pic>
      <p:pic>
        <p:nvPicPr>
          <p:cNvPr id="1240" name="" descr=""/>
          <p:cNvPicPr/>
          <p:nvPr/>
        </p:nvPicPr>
        <p:blipFill>
          <a:blip r:embed="rId2"/>
          <a:stretch/>
        </p:blipFill>
        <p:spPr>
          <a:xfrm>
            <a:off x="3037680" y="2340000"/>
            <a:ext cx="5238000" cy="513360"/>
          </a:xfrm>
          <a:prstGeom prst="rect">
            <a:avLst/>
          </a:prstGeom>
          <a:ln w="0">
            <a:noFill/>
          </a:ln>
        </p:spPr>
      </p:pic>
      <p:pic>
        <p:nvPicPr>
          <p:cNvPr id="1241" name="" descr=""/>
          <p:cNvPicPr/>
          <p:nvPr/>
        </p:nvPicPr>
        <p:blipFill>
          <a:blip r:embed="rId3"/>
          <a:stretch/>
        </p:blipFill>
        <p:spPr>
          <a:xfrm>
            <a:off x="3960000" y="3060000"/>
            <a:ext cx="3774960" cy="475200"/>
          </a:xfrm>
          <a:prstGeom prst="rect">
            <a:avLst/>
          </a:prstGeom>
          <a:ln w="0">
            <a:noFill/>
          </a:ln>
        </p:spPr>
      </p:pic>
      <p:pic>
        <p:nvPicPr>
          <p:cNvPr id="1242" name="" descr=""/>
          <p:cNvPicPr/>
          <p:nvPr/>
        </p:nvPicPr>
        <p:blipFill>
          <a:blip r:embed="rId4"/>
          <a:stretch/>
        </p:blipFill>
        <p:spPr>
          <a:xfrm>
            <a:off x="4860000" y="3817440"/>
            <a:ext cx="4095000" cy="498240"/>
          </a:xfrm>
          <a:prstGeom prst="rect">
            <a:avLst/>
          </a:prstGeom>
          <a:ln w="0">
            <a:noFill/>
          </a:ln>
        </p:spPr>
      </p:pic>
      <p:pic>
        <p:nvPicPr>
          <p:cNvPr id="1243" name="" descr=""/>
          <p:cNvPicPr/>
          <p:nvPr/>
        </p:nvPicPr>
        <p:blipFill>
          <a:blip r:embed="rId5"/>
          <a:stretch/>
        </p:blipFill>
        <p:spPr>
          <a:xfrm>
            <a:off x="5220000" y="4680000"/>
            <a:ext cx="3325320" cy="467640"/>
          </a:xfrm>
          <a:prstGeom prst="rect">
            <a:avLst/>
          </a:prstGeom>
          <a:ln w="0">
            <a:noFill/>
          </a:ln>
        </p:spPr>
      </p:pic>
      <p:sp>
        <p:nvSpPr>
          <p:cNvPr id="4" name="PlaceHolder 3"/>
          <p:cNvSpPr>
            <a:spLocks noGrp="1"/>
          </p:cNvSpPr>
          <p:nvPr>
            <p:ph type="sldNum" idx="29"/>
          </p:nvPr>
        </p:nvSpPr>
        <p:spPr/>
        <p:txBody>
          <a:bodyPr/>
          <a:p>
            <a:fld id="{6C3644BD-0B95-4AA6-AAA9-B87A6F59BE3E}" type="slidenum">
              <a:t>179</a:t>
            </a:fld>
          </a:p>
        </p:txBody>
      </p:sp>
      <p:sp>
        <p:nvSpPr>
          <p:cNvPr id="5" name="PlaceHolder 4"/>
          <p:cNvSpPr>
            <a:spLocks noGrp="1"/>
          </p:cNvSpPr>
          <p:nvPr>
            <p:ph type="dt" idx="30"/>
          </p:nvPr>
        </p:nvSpPr>
        <p:spPr/>
        <p:txBody>
          <a:bodyPr/>
          <a:p>
            <a:fld id="{0E2709FB-AB96-40E4-B3C8-525E95ECF048}" type="datetime1">
              <a:rPr lang="en-IN"/>
              <a:t>31/12/2024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81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C35FDE73-F8B8-4E67-9EC4-834DBBAB5578}" type="slidenum">
              <a:t>18</a:t>
            </a:fld>
          </a:p>
        </p:txBody>
      </p:sp>
      <p:sp>
        <p:nvSpPr>
          <p:cNvPr id="5" name="PlaceHolder 4"/>
          <p:cNvSpPr>
            <a:spLocks noGrp="1"/>
          </p:cNvSpPr>
          <p:nvPr>
            <p:ph type="dt" idx="3"/>
          </p:nvPr>
        </p:nvSpPr>
        <p:spPr/>
        <p:txBody>
          <a:bodyPr/>
          <a:p>
            <a:fld id="{528DA6F7-97A1-4A20-A09C-0820E3DB8F46}" type="datetime1">
              <a:rPr lang="en-IN"/>
              <a:t>31/12/2024</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Lambda Expressions and Functional Interfaces </a:t>
            </a:r>
            <a:endParaRPr b="0" lang="en-IN" sz="3200" spc="-1" strike="noStrike">
              <a:latin typeface="Arial"/>
            </a:endParaRPr>
          </a:p>
        </p:txBody>
      </p:sp>
      <p:sp>
        <p:nvSpPr>
          <p:cNvPr id="124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246" name="" descr=""/>
          <p:cNvPicPr/>
          <p:nvPr/>
        </p:nvPicPr>
        <p:blipFill>
          <a:blip r:embed="rId1"/>
          <a:stretch/>
        </p:blipFill>
        <p:spPr>
          <a:xfrm>
            <a:off x="720000" y="756360"/>
            <a:ext cx="2639520" cy="1039320"/>
          </a:xfrm>
          <a:prstGeom prst="rect">
            <a:avLst/>
          </a:prstGeom>
          <a:ln w="0">
            <a:noFill/>
          </a:ln>
        </p:spPr>
      </p:pic>
      <p:pic>
        <p:nvPicPr>
          <p:cNvPr id="1247" name="" descr=""/>
          <p:cNvPicPr/>
          <p:nvPr/>
        </p:nvPicPr>
        <p:blipFill>
          <a:blip r:embed="rId2"/>
          <a:stretch/>
        </p:blipFill>
        <p:spPr>
          <a:xfrm>
            <a:off x="760680" y="2037600"/>
            <a:ext cx="4095000" cy="658080"/>
          </a:xfrm>
          <a:prstGeom prst="rect">
            <a:avLst/>
          </a:prstGeom>
          <a:ln w="0">
            <a:noFill/>
          </a:ln>
        </p:spPr>
      </p:pic>
      <p:sp>
        <p:nvSpPr>
          <p:cNvPr id="4" name="PlaceHolder 3"/>
          <p:cNvSpPr>
            <a:spLocks noGrp="1"/>
          </p:cNvSpPr>
          <p:nvPr>
            <p:ph type="sldNum" idx="29"/>
          </p:nvPr>
        </p:nvSpPr>
        <p:spPr/>
        <p:txBody>
          <a:bodyPr/>
          <a:p>
            <a:fld id="{A8E94C82-9BAC-4E27-88A3-84E69015A113}" type="slidenum">
              <a:t>180</a:t>
            </a:fld>
          </a:p>
        </p:txBody>
      </p:sp>
      <p:sp>
        <p:nvSpPr>
          <p:cNvPr id="5" name="PlaceHolder 4"/>
          <p:cNvSpPr>
            <a:spLocks noGrp="1"/>
          </p:cNvSpPr>
          <p:nvPr>
            <p:ph type="dt" idx="30"/>
          </p:nvPr>
        </p:nvSpPr>
        <p:spPr/>
        <p:txBody>
          <a:bodyPr/>
          <a:p>
            <a:fld id="{FE2AD3B3-D617-4636-BFC4-FFFFFCA9AFC8}" type="datetime1">
              <a:rPr lang="en-IN"/>
              <a:t>31/12/2024</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Method References</a:t>
            </a:r>
            <a:endParaRPr b="0" lang="en-IN" sz="4400" spc="-1" strike="noStrike">
              <a:latin typeface="Arial"/>
            </a:endParaRPr>
          </a:p>
        </p:txBody>
      </p:sp>
      <p:sp>
        <p:nvSpPr>
          <p:cNvPr id="124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Method references in Java are a shorthand way of calling methods using a functional programming approach. They are a part of Java 8's introduction of functional programming features. A method reference can be used in place of a lambda expression when the method being called matches the required functional interface.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Method references are syntactic sugar for lambda expressions.</a:t>
            </a:r>
            <a:endParaRPr b="0" lang="en-IN" sz="2000" spc="-1" strike="noStrike">
              <a:latin typeface="Arial"/>
            </a:endParaRPr>
          </a:p>
          <a:p>
            <a:pPr>
              <a:lnSpc>
                <a:spcPct val="100000"/>
              </a:lnSpc>
              <a:spcBef>
                <a:spcPts val="1417"/>
              </a:spcBef>
              <a:buNone/>
            </a:pPr>
            <a:r>
              <a:rPr b="0" lang="en-IN" sz="2000" spc="-1" strike="noStrike">
                <a:latin typeface="Arial"/>
              </a:rPr>
              <a:t>They provide a more readable and concise way to refer to existing methods.</a:t>
            </a:r>
            <a:endParaRPr b="0" lang="en-IN" sz="2000" spc="-1" strike="noStrike">
              <a:latin typeface="Arial"/>
            </a:endParaRPr>
          </a:p>
          <a:p>
            <a:pPr>
              <a:lnSpc>
                <a:spcPct val="100000"/>
              </a:lnSpc>
              <a:spcBef>
                <a:spcPts val="1417"/>
              </a:spcBef>
              <a:buNone/>
            </a:pPr>
            <a:r>
              <a:rPr b="0" lang="en-IN" sz="2000" spc="-1" strike="noStrike">
                <a:latin typeface="Arial"/>
              </a:rPr>
              <a:t>They can be used only when the functional interface's method signature matches the referenced method's signature. </a:t>
            </a:r>
            <a:endParaRPr b="0" lang="en-IN" sz="2000" spc="-1" strike="noStrike">
              <a:latin typeface="Arial"/>
            </a:endParaRPr>
          </a:p>
          <a:p>
            <a:pPr>
              <a:lnSpc>
                <a:spcPct val="100000"/>
              </a:lnSpc>
              <a:spcBef>
                <a:spcPts val="1417"/>
              </a:spcBef>
              <a:buNone/>
            </a:pPr>
            <a:r>
              <a:rPr b="0" lang="en-IN" sz="2000" spc="-1" strike="noStrike">
                <a:latin typeface="Arial"/>
              </a:rPr>
              <a:t>Example of Object Method Referencing, Static Method Referencing and constructor method referencing.</a:t>
            </a:r>
            <a:endParaRPr b="0" lang="en-IN" sz="2000" spc="-1" strike="noStrike">
              <a:latin typeface="Arial"/>
            </a:endParaRPr>
          </a:p>
        </p:txBody>
      </p:sp>
      <p:sp>
        <p:nvSpPr>
          <p:cNvPr id="4" name="PlaceHolder 3"/>
          <p:cNvSpPr>
            <a:spLocks noGrp="1"/>
          </p:cNvSpPr>
          <p:nvPr>
            <p:ph type="sldNum" idx="29"/>
          </p:nvPr>
        </p:nvSpPr>
        <p:spPr/>
        <p:txBody>
          <a:bodyPr/>
          <a:p>
            <a:fld id="{65D61A94-9601-40C5-B9E4-FB669D0E2A57}" type="slidenum">
              <a:t>181</a:t>
            </a:fld>
          </a:p>
        </p:txBody>
      </p:sp>
      <p:sp>
        <p:nvSpPr>
          <p:cNvPr id="5" name="PlaceHolder 4"/>
          <p:cNvSpPr>
            <a:spLocks noGrp="1"/>
          </p:cNvSpPr>
          <p:nvPr>
            <p:ph type="dt" idx="30"/>
          </p:nvPr>
        </p:nvSpPr>
        <p:spPr/>
        <p:txBody>
          <a:bodyPr/>
          <a:p>
            <a:fld id="{9E4C386E-ED34-4E16-BB66-DB4E4BE5677F}" type="datetime1">
              <a:rPr lang="en-IN"/>
              <a:t>31/12/2024</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The Date/Time API (JSR 310)</a:t>
            </a:r>
            <a:endParaRPr b="0" lang="en-IN" sz="4400" spc="-1" strike="noStrike">
              <a:latin typeface="Arial"/>
            </a:endParaRPr>
          </a:p>
        </p:txBody>
      </p:sp>
      <p:sp>
        <p:nvSpPr>
          <p:cNvPr id="125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The Date/Time API (JSR 310) introduced in Java 8 is a comprehensive and robust framework for handling date and time. It addresses many of the issues in the older java.util.Date and java.util.Calendar classes, providing a cleaner, more intuitive, and thread-safe API for working with dates, times, and durations. Below is an overview of the key concepts and components of the Date/Time API.</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EBEF1683-4856-41F3-B87F-700DF68DA4C0}" type="slidenum">
              <a:t>182</a:t>
            </a:fld>
          </a:p>
        </p:txBody>
      </p:sp>
      <p:sp>
        <p:nvSpPr>
          <p:cNvPr id="5" name="PlaceHolder 4"/>
          <p:cNvSpPr>
            <a:spLocks noGrp="1"/>
          </p:cNvSpPr>
          <p:nvPr>
            <p:ph type="dt" idx="30"/>
          </p:nvPr>
        </p:nvSpPr>
        <p:spPr/>
        <p:txBody>
          <a:bodyPr/>
          <a:p>
            <a:fld id="{79F6636A-33F4-4200-A0D8-354553513B7B}" type="datetime1">
              <a:rPr lang="en-IN"/>
              <a:t>31/12/2024</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25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The LocalDate, LocalTime, and LocalDateTime classes in Java are part of the java.time package introduced in Java 8. These classes provide a modern, immutable, and thread-safe way to work with dates and times. </a:t>
            </a:r>
            <a:endParaRPr b="0" lang="en-IN" sz="1600" spc="-1" strike="noStrike">
              <a:latin typeface="Arial"/>
            </a:endParaRPr>
          </a:p>
          <a:p>
            <a:pPr>
              <a:lnSpc>
                <a:spcPct val="100000"/>
              </a:lnSpc>
              <a:spcBef>
                <a:spcPts val="1417"/>
              </a:spcBef>
              <a:buNone/>
            </a:pPr>
            <a:r>
              <a:rPr b="0" lang="en-IN" sz="1600" spc="-1" strike="noStrike">
                <a:latin typeface="Arial"/>
              </a:rPr>
              <a:t>LocalDate : Represents a date (year, month, and day) without a time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254" name="" descr=""/>
          <p:cNvPicPr/>
          <p:nvPr/>
        </p:nvPicPr>
        <p:blipFill>
          <a:blip r:embed="rId1"/>
          <a:stretch/>
        </p:blipFill>
        <p:spPr>
          <a:xfrm>
            <a:off x="1080000" y="1980000"/>
            <a:ext cx="8317800" cy="3595680"/>
          </a:xfrm>
          <a:prstGeom prst="rect">
            <a:avLst/>
          </a:prstGeom>
          <a:ln w="0">
            <a:noFill/>
          </a:ln>
        </p:spPr>
      </p:pic>
      <p:sp>
        <p:nvSpPr>
          <p:cNvPr id="4" name="PlaceHolder 3"/>
          <p:cNvSpPr>
            <a:spLocks noGrp="1"/>
          </p:cNvSpPr>
          <p:nvPr>
            <p:ph type="sldNum" idx="29"/>
          </p:nvPr>
        </p:nvSpPr>
        <p:spPr/>
        <p:txBody>
          <a:bodyPr/>
          <a:p>
            <a:fld id="{746D5B31-4CD6-4BF8-95A1-FF7F10B1AFFB}" type="slidenum">
              <a:t>183</a:t>
            </a:fld>
          </a:p>
        </p:txBody>
      </p:sp>
      <p:sp>
        <p:nvSpPr>
          <p:cNvPr id="5" name="PlaceHolder 4"/>
          <p:cNvSpPr>
            <a:spLocks noGrp="1"/>
          </p:cNvSpPr>
          <p:nvPr>
            <p:ph type="dt" idx="30"/>
          </p:nvPr>
        </p:nvSpPr>
        <p:spPr/>
        <p:txBody>
          <a:bodyPr/>
          <a:p>
            <a:fld id="{C4A44216-B628-4685-B3B0-1D4A0929EED6}" type="datetime1">
              <a:rPr lang="en-IN"/>
              <a:t>31/12/2024</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25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LocalTime  : Represents a time (hour, minute, second, and nanosecond) without a date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257" name="" descr=""/>
          <p:cNvPicPr/>
          <p:nvPr/>
        </p:nvPicPr>
        <p:blipFill>
          <a:blip r:embed="rId1"/>
          <a:stretch/>
        </p:blipFill>
        <p:spPr>
          <a:xfrm>
            <a:off x="-360" y="1080000"/>
            <a:ext cx="10076040" cy="4377960"/>
          </a:xfrm>
          <a:prstGeom prst="rect">
            <a:avLst/>
          </a:prstGeom>
          <a:ln w="0">
            <a:noFill/>
          </a:ln>
        </p:spPr>
      </p:pic>
      <p:sp>
        <p:nvSpPr>
          <p:cNvPr id="4" name="PlaceHolder 3"/>
          <p:cNvSpPr>
            <a:spLocks noGrp="1"/>
          </p:cNvSpPr>
          <p:nvPr>
            <p:ph type="sldNum" idx="29"/>
          </p:nvPr>
        </p:nvSpPr>
        <p:spPr/>
        <p:txBody>
          <a:bodyPr/>
          <a:p>
            <a:fld id="{0BE23610-D781-4BF9-A280-B3446903DE10}" type="slidenum">
              <a:t>184</a:t>
            </a:fld>
          </a:p>
        </p:txBody>
      </p:sp>
      <p:sp>
        <p:nvSpPr>
          <p:cNvPr id="5" name="PlaceHolder 4"/>
          <p:cNvSpPr>
            <a:spLocks noGrp="1"/>
          </p:cNvSpPr>
          <p:nvPr>
            <p:ph type="dt" idx="30"/>
          </p:nvPr>
        </p:nvSpPr>
        <p:spPr/>
        <p:txBody>
          <a:bodyPr/>
          <a:p>
            <a:fld id="{1697A269-5F59-47F0-A069-8212A58214BB}" type="datetime1">
              <a:rPr lang="en-IN"/>
              <a:t>31/12/2024</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25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LocalDateTime : Represents a date and time (year, month, day, hour, minute, second, and nanosecond) without a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260" name="" descr=""/>
          <p:cNvPicPr/>
          <p:nvPr/>
        </p:nvPicPr>
        <p:blipFill>
          <a:blip r:embed="rId1"/>
          <a:stretch/>
        </p:blipFill>
        <p:spPr>
          <a:xfrm>
            <a:off x="21240" y="1385280"/>
            <a:ext cx="10076040" cy="3514320"/>
          </a:xfrm>
          <a:prstGeom prst="rect">
            <a:avLst/>
          </a:prstGeom>
          <a:ln w="0">
            <a:noFill/>
          </a:ln>
        </p:spPr>
      </p:pic>
      <p:sp>
        <p:nvSpPr>
          <p:cNvPr id="4" name="PlaceHolder 3"/>
          <p:cNvSpPr>
            <a:spLocks noGrp="1"/>
          </p:cNvSpPr>
          <p:nvPr>
            <p:ph type="sldNum" idx="29"/>
          </p:nvPr>
        </p:nvSpPr>
        <p:spPr/>
        <p:txBody>
          <a:bodyPr/>
          <a:p>
            <a:fld id="{D4F70778-F395-4D4E-B42A-51E124094C03}" type="slidenum">
              <a:t>185</a:t>
            </a:fld>
          </a:p>
        </p:txBody>
      </p:sp>
      <p:sp>
        <p:nvSpPr>
          <p:cNvPr id="5" name="PlaceHolder 4"/>
          <p:cNvSpPr>
            <a:spLocks noGrp="1"/>
          </p:cNvSpPr>
          <p:nvPr>
            <p:ph type="dt" idx="30"/>
          </p:nvPr>
        </p:nvSpPr>
        <p:spPr/>
        <p:txBody>
          <a:bodyPr/>
          <a:p>
            <a:fld id="{78A50A4E-DFA9-4089-87E5-D2AE6BAB23FB}" type="datetime1">
              <a:rPr lang="en-IN"/>
              <a:t>31/12/2024</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Dates and Times across Time Zones</a:t>
            </a:r>
            <a:endParaRPr b="0" lang="en-IN" sz="4400" spc="-1" strike="noStrike">
              <a:latin typeface="Arial"/>
            </a:endParaRPr>
          </a:p>
        </p:txBody>
      </p:sp>
      <p:sp>
        <p:nvSpPr>
          <p:cNvPr id="126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Java provides robust support for handling dates and times across time zones using the java.time package introduced in Java 8. </a:t>
            </a:r>
            <a:endParaRPr b="0" lang="en-IN" sz="2000" spc="-1" strike="noStrike">
              <a:latin typeface="Arial"/>
            </a:endParaRPr>
          </a:p>
          <a:p>
            <a:pPr>
              <a:lnSpc>
                <a:spcPct val="100000"/>
              </a:lnSpc>
              <a:spcBef>
                <a:spcPts val="1417"/>
              </a:spcBef>
              <a:buNone/>
            </a:pPr>
            <a:r>
              <a:rPr b="0" lang="en-IN" sz="2000" spc="-1" strike="noStrike">
                <a:latin typeface="Arial"/>
              </a:rPr>
              <a:t>ZonedDateTime: Represents a date-time with a time zone.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List of available time zones : </a:t>
            </a: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263" name="" descr=""/>
          <p:cNvPicPr/>
          <p:nvPr/>
        </p:nvPicPr>
        <p:blipFill>
          <a:blip r:embed="rId1"/>
          <a:stretch/>
        </p:blipFill>
        <p:spPr>
          <a:xfrm>
            <a:off x="180000" y="1968120"/>
            <a:ext cx="6317280" cy="1627560"/>
          </a:xfrm>
          <a:prstGeom prst="rect">
            <a:avLst/>
          </a:prstGeom>
          <a:ln w="0">
            <a:noFill/>
          </a:ln>
        </p:spPr>
      </p:pic>
      <p:pic>
        <p:nvPicPr>
          <p:cNvPr id="1264" name="" descr=""/>
          <p:cNvPicPr/>
          <p:nvPr/>
        </p:nvPicPr>
        <p:blipFill>
          <a:blip r:embed="rId2"/>
          <a:stretch/>
        </p:blipFill>
        <p:spPr>
          <a:xfrm>
            <a:off x="3527640" y="4043880"/>
            <a:ext cx="5828040" cy="1531800"/>
          </a:xfrm>
          <a:prstGeom prst="rect">
            <a:avLst/>
          </a:prstGeom>
          <a:ln w="0">
            <a:noFill/>
          </a:ln>
        </p:spPr>
      </p:pic>
      <p:sp>
        <p:nvSpPr>
          <p:cNvPr id="4" name="PlaceHolder 3"/>
          <p:cNvSpPr>
            <a:spLocks noGrp="1"/>
          </p:cNvSpPr>
          <p:nvPr>
            <p:ph type="sldNum" idx="29"/>
          </p:nvPr>
        </p:nvSpPr>
        <p:spPr/>
        <p:txBody>
          <a:bodyPr/>
          <a:p>
            <a:fld id="{AE83C2EF-5A59-4CCB-BD47-D0DEED70D06D}" type="slidenum">
              <a:t>186</a:t>
            </a:fld>
          </a:p>
        </p:txBody>
      </p:sp>
      <p:sp>
        <p:nvSpPr>
          <p:cNvPr id="5" name="PlaceHolder 4"/>
          <p:cNvSpPr>
            <a:spLocks noGrp="1"/>
          </p:cNvSpPr>
          <p:nvPr>
            <p:ph type="dt" idx="30"/>
          </p:nvPr>
        </p:nvSpPr>
        <p:spPr/>
        <p:txBody>
          <a:bodyPr/>
          <a:p>
            <a:fld id="{FB73D600-87DF-44FB-B5B4-6688597FBEE1}" type="datetime1">
              <a:rPr lang="en-IN"/>
              <a:t>31/12/2024</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Formatting Dates </a:t>
            </a:r>
            <a:endParaRPr b="0" lang="en-IN" sz="4400" spc="-1" strike="noStrike">
              <a:latin typeface="Arial"/>
            </a:endParaRPr>
          </a:p>
        </p:txBody>
      </p:sp>
      <p:sp>
        <p:nvSpPr>
          <p:cNvPr id="126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In Java, formatting dates is a common requirement. The java.time package, introduced in Java 8, provides a modern and flexible way to handle date and time formatting using DateTimeFormatter.</a:t>
            </a:r>
            <a:endParaRPr b="0" lang="en-IN" sz="1400" spc="-1" strike="noStrike">
              <a:latin typeface="Arial"/>
            </a:endParaRPr>
          </a:p>
          <a:p>
            <a:pPr>
              <a:lnSpc>
                <a:spcPct val="100000"/>
              </a:lnSpc>
              <a:spcBef>
                <a:spcPts val="1417"/>
              </a:spcBef>
              <a:buNone/>
            </a:pPr>
            <a:r>
              <a:rPr b="0" lang="en-IN" sz="1400" spc="-1" strike="noStrike">
                <a:latin typeface="Arial"/>
              </a:rPr>
              <a:t>import java.time.LocalDate;</a:t>
            </a:r>
            <a:endParaRPr b="0" lang="en-IN" sz="1400" spc="-1" strike="noStrike">
              <a:latin typeface="Arial"/>
            </a:endParaRPr>
          </a:p>
          <a:p>
            <a:pPr>
              <a:lnSpc>
                <a:spcPct val="100000"/>
              </a:lnSpc>
              <a:spcBef>
                <a:spcPts val="1417"/>
              </a:spcBef>
              <a:buNone/>
            </a:pPr>
            <a:r>
              <a:rPr b="0" lang="en-IN" sz="1400" spc="-1" strike="noStrike">
                <a:latin typeface="Arial"/>
              </a:rPr>
              <a:t>import java.time.format.DateTimeFormatter;</a:t>
            </a:r>
            <a:endParaRPr b="0" lang="en-IN" sz="1400" spc="-1" strike="noStrike">
              <a:latin typeface="Arial"/>
            </a:endParaRPr>
          </a:p>
          <a:p>
            <a:pPr>
              <a:lnSpc>
                <a:spcPct val="100000"/>
              </a:lnSpc>
              <a:spcBef>
                <a:spcPts val="1417"/>
              </a:spcBef>
              <a:buNone/>
            </a:pPr>
            <a:r>
              <a:rPr b="0" lang="en-IN" sz="1400" spc="-1" strike="noStrike">
                <a:latin typeface="Arial"/>
              </a:rPr>
              <a:t>public class CustomDateFormatting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public static void main(String[] args)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LocalDate today = LocalDate.now();</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DateTimeFormatter customFormatter = DateTimeFormatter.ofPattern("dd-MM-yyyy");</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String formattedDate = today.format(customFormatter);</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System.out.println("Formatted Date: " + formattedDate);</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 </a:t>
            </a:r>
            <a:endParaRPr b="0" lang="en-IN" sz="1400" spc="-1" strike="noStrike">
              <a:latin typeface="Arial"/>
            </a:endParaRPr>
          </a:p>
        </p:txBody>
      </p:sp>
      <p:sp>
        <p:nvSpPr>
          <p:cNvPr id="4" name="PlaceHolder 3"/>
          <p:cNvSpPr>
            <a:spLocks noGrp="1"/>
          </p:cNvSpPr>
          <p:nvPr>
            <p:ph type="sldNum" idx="29"/>
          </p:nvPr>
        </p:nvSpPr>
        <p:spPr/>
        <p:txBody>
          <a:bodyPr/>
          <a:p>
            <a:fld id="{CEFC3284-9143-4592-A1B6-17AD2CF1A52F}" type="slidenum">
              <a:t>187</a:t>
            </a:fld>
          </a:p>
        </p:txBody>
      </p:sp>
      <p:sp>
        <p:nvSpPr>
          <p:cNvPr id="5" name="PlaceHolder 4"/>
          <p:cNvSpPr>
            <a:spLocks noGrp="1"/>
          </p:cNvSpPr>
          <p:nvPr>
            <p:ph type="dt" idx="30"/>
          </p:nvPr>
        </p:nvSpPr>
        <p:spPr/>
        <p:txBody>
          <a:bodyPr/>
          <a:p>
            <a:fld id="{2D71110A-E56E-4008-8C2B-7D562FE493D8}" type="datetime1">
              <a:rPr lang="en-IN"/>
              <a:t>31/12/2024</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Inheritance with Generic Types</a:t>
            </a:r>
            <a:endParaRPr b="0" lang="en-IN" sz="4400" spc="-1" strike="noStrike">
              <a:latin typeface="Arial"/>
            </a:endParaRPr>
          </a:p>
        </p:txBody>
      </p:sp>
      <p:sp>
        <p:nvSpPr>
          <p:cNvPr id="126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Generic classes can extend other generic or non-generic classes. Here's how inheritance behaves with generic types</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269" name="" descr=""/>
          <p:cNvPicPr/>
          <p:nvPr/>
        </p:nvPicPr>
        <p:blipFill>
          <a:blip r:embed="rId1"/>
          <a:stretch/>
        </p:blipFill>
        <p:spPr>
          <a:xfrm>
            <a:off x="4674240" y="1152000"/>
            <a:ext cx="5401440" cy="4488480"/>
          </a:xfrm>
          <a:prstGeom prst="rect">
            <a:avLst/>
          </a:prstGeom>
          <a:ln w="0">
            <a:noFill/>
          </a:ln>
        </p:spPr>
      </p:pic>
      <p:sp>
        <p:nvSpPr>
          <p:cNvPr id="4" name="PlaceHolder 3"/>
          <p:cNvSpPr>
            <a:spLocks noGrp="1"/>
          </p:cNvSpPr>
          <p:nvPr>
            <p:ph type="sldNum" idx="29"/>
          </p:nvPr>
        </p:nvSpPr>
        <p:spPr/>
        <p:txBody>
          <a:bodyPr/>
          <a:p>
            <a:fld id="{14D5AC53-4719-4CE7-B483-4191ABD48C35}" type="slidenum">
              <a:t>188</a:t>
            </a:fld>
          </a:p>
        </p:txBody>
      </p:sp>
      <p:sp>
        <p:nvSpPr>
          <p:cNvPr id="5" name="PlaceHolder 4"/>
          <p:cNvSpPr>
            <a:spLocks noGrp="1"/>
          </p:cNvSpPr>
          <p:nvPr>
            <p:ph type="dt" idx="30"/>
          </p:nvPr>
        </p:nvSpPr>
        <p:spPr/>
        <p:txBody>
          <a:bodyPr/>
          <a:p>
            <a:fld id="{C9EBA2DE-5787-4131-A4A2-828040DC7AFD}" type="datetime1">
              <a:rPr lang="en-IN"/>
              <a:t>31/12/2024</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27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In Java, wildcard parameter types are a feature of generics that allow you to specify a placeholder for a type. Wildcards are particularly useful when working with parameterized types (e.g., List&lt;T&gt; or Map&lt;K, V&gt;) and you want to accommodate multiple possible types while maintaining type safety.</a:t>
            </a:r>
            <a:endParaRPr b="0" lang="en-IN" sz="1500" spc="-1" strike="noStrike">
              <a:latin typeface="Arial"/>
            </a:endParaRPr>
          </a:p>
          <a:p>
            <a:pPr>
              <a:lnSpc>
                <a:spcPct val="100000"/>
              </a:lnSpc>
              <a:spcBef>
                <a:spcPts val="1417"/>
              </a:spcBef>
              <a:buNone/>
            </a:pPr>
            <a:r>
              <a:rPr b="0" lang="en-IN" sz="1500" spc="-1" strike="noStrike">
                <a:latin typeface="Arial"/>
              </a:rPr>
              <a:t>Wildcards can be bounded or unbounded, and they are represented with a question mark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A1CAD7FD-72AF-4CB0-B528-5DCD6E253CE2}" type="slidenum">
              <a:t>189</a:t>
            </a:fld>
          </a:p>
        </p:txBody>
      </p:sp>
      <p:sp>
        <p:nvSpPr>
          <p:cNvPr id="5" name="PlaceHolder 4"/>
          <p:cNvSpPr>
            <a:spLocks noGrp="1"/>
          </p:cNvSpPr>
          <p:nvPr>
            <p:ph type="dt" idx="30"/>
          </p:nvPr>
        </p:nvSpPr>
        <p:spPr/>
        <p:txBody>
          <a:bodyPr/>
          <a:p>
            <a:fld id="{1DB4A307-D8D5-44CD-91D0-CFA5DBDCD5A2}" type="datetime1">
              <a:rPr lang="en-IN"/>
              <a:t>31/12/2024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81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95E5264B-EB6D-40C9-AC8B-A5EC778F55E5}" type="slidenum">
              <a:t>19</a:t>
            </a:fld>
          </a:p>
        </p:txBody>
      </p:sp>
      <p:sp>
        <p:nvSpPr>
          <p:cNvPr id="5" name="PlaceHolder 4"/>
          <p:cNvSpPr>
            <a:spLocks noGrp="1"/>
          </p:cNvSpPr>
          <p:nvPr>
            <p:ph type="dt" idx="3"/>
          </p:nvPr>
        </p:nvSpPr>
        <p:spPr/>
        <p:txBody>
          <a:bodyPr/>
          <a:p>
            <a:fld id="{798C8E2A-D3E9-4B7E-90DA-8C9C11BDF544}" type="datetime1">
              <a:rPr lang="en-IN"/>
              <a:t>31/12/2024</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27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Unbounded Wildcard (?) : Represents an unknown type.</a:t>
            </a:r>
            <a:endParaRPr b="0" lang="en-IN" sz="1500" spc="-1" strike="noStrike">
              <a:latin typeface="Arial"/>
            </a:endParaRPr>
          </a:p>
          <a:p>
            <a:pPr>
              <a:lnSpc>
                <a:spcPct val="100000"/>
              </a:lnSpc>
              <a:spcBef>
                <a:spcPts val="1417"/>
              </a:spcBef>
              <a:buNone/>
            </a:pPr>
            <a:r>
              <a:rPr b="0" lang="en-IN" sz="1500" spc="-1" strike="noStrike">
                <a:latin typeface="Arial"/>
              </a:rPr>
              <a:t>Used when you don't care about the specific type parameter but want to ensure type safety.</a:t>
            </a:r>
            <a:endParaRPr b="0" lang="en-IN" sz="1500" spc="-1" strike="noStrike">
              <a:latin typeface="Arial"/>
            </a:endParaRPr>
          </a:p>
          <a:p>
            <a:pPr>
              <a:lnSpc>
                <a:spcPct val="100000"/>
              </a:lnSpc>
              <a:spcBef>
                <a:spcPts val="1417"/>
              </a:spcBef>
              <a:buNone/>
            </a:pPr>
            <a:r>
              <a:rPr b="0" lang="en-IN" sz="1500" spc="-1" strike="noStrike">
                <a:latin typeface="Arial"/>
              </a:rPr>
              <a:t>Typically used for read-only operations.</a:t>
            </a:r>
            <a:endParaRPr b="0" lang="en-IN" sz="1500" spc="-1" strike="noStrike">
              <a:latin typeface="Arial"/>
            </a:endParaRPr>
          </a:p>
        </p:txBody>
      </p:sp>
      <p:pic>
        <p:nvPicPr>
          <p:cNvPr id="1274" name="" descr=""/>
          <p:cNvPicPr/>
          <p:nvPr/>
        </p:nvPicPr>
        <p:blipFill>
          <a:blip r:embed="rId1"/>
          <a:stretch/>
        </p:blipFill>
        <p:spPr>
          <a:xfrm>
            <a:off x="3699720" y="1440000"/>
            <a:ext cx="5295960" cy="4363200"/>
          </a:xfrm>
          <a:prstGeom prst="rect">
            <a:avLst/>
          </a:prstGeom>
          <a:ln w="0">
            <a:noFill/>
          </a:ln>
        </p:spPr>
      </p:pic>
      <p:sp>
        <p:nvSpPr>
          <p:cNvPr id="4" name="PlaceHolder 3"/>
          <p:cNvSpPr>
            <a:spLocks noGrp="1"/>
          </p:cNvSpPr>
          <p:nvPr>
            <p:ph type="sldNum" idx="29"/>
          </p:nvPr>
        </p:nvSpPr>
        <p:spPr/>
        <p:txBody>
          <a:bodyPr/>
          <a:p>
            <a:fld id="{F6023DF9-5300-43F4-9C85-66BA11708EAB}" type="slidenum">
              <a:t>190</a:t>
            </a:fld>
          </a:p>
        </p:txBody>
      </p:sp>
      <p:sp>
        <p:nvSpPr>
          <p:cNvPr id="5" name="PlaceHolder 4"/>
          <p:cNvSpPr>
            <a:spLocks noGrp="1"/>
          </p:cNvSpPr>
          <p:nvPr>
            <p:ph type="dt" idx="30"/>
          </p:nvPr>
        </p:nvSpPr>
        <p:spPr/>
        <p:txBody>
          <a:bodyPr/>
          <a:p>
            <a:fld id="{FD4B68D4-E1D6-4EAB-B3C0-1673BDB3B7A4}" type="datetime1">
              <a:rPr lang="en-IN"/>
              <a:t>31/12/2024</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27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Upper-Bounded Wildcard (&lt;? extends T&gt;) : Restricts the unknown type to be T or a subtype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read from a collection but not modify it.</a:t>
            </a:r>
            <a:endParaRPr b="0" lang="en-IN" sz="1500" spc="-1" strike="noStrike">
              <a:latin typeface="Arial"/>
            </a:endParaRPr>
          </a:p>
        </p:txBody>
      </p:sp>
      <p:pic>
        <p:nvPicPr>
          <p:cNvPr id="1277" name="" descr=""/>
          <p:cNvPicPr/>
          <p:nvPr/>
        </p:nvPicPr>
        <p:blipFill>
          <a:blip r:embed="rId1"/>
          <a:stretch/>
        </p:blipFill>
        <p:spPr>
          <a:xfrm>
            <a:off x="1980000" y="1377720"/>
            <a:ext cx="8095680" cy="4344840"/>
          </a:xfrm>
          <a:prstGeom prst="rect">
            <a:avLst/>
          </a:prstGeom>
          <a:ln w="0">
            <a:noFill/>
          </a:ln>
        </p:spPr>
      </p:pic>
      <p:sp>
        <p:nvSpPr>
          <p:cNvPr id="4" name="PlaceHolder 3"/>
          <p:cNvSpPr>
            <a:spLocks noGrp="1"/>
          </p:cNvSpPr>
          <p:nvPr>
            <p:ph type="sldNum" idx="29"/>
          </p:nvPr>
        </p:nvSpPr>
        <p:spPr/>
        <p:txBody>
          <a:bodyPr/>
          <a:p>
            <a:fld id="{848420F5-9918-4C90-AF60-9B040DA3E1F0}" type="slidenum">
              <a:t>191</a:t>
            </a:fld>
          </a:p>
        </p:txBody>
      </p:sp>
      <p:sp>
        <p:nvSpPr>
          <p:cNvPr id="5" name="PlaceHolder 4"/>
          <p:cNvSpPr>
            <a:spLocks noGrp="1"/>
          </p:cNvSpPr>
          <p:nvPr>
            <p:ph type="dt" idx="30"/>
          </p:nvPr>
        </p:nvSpPr>
        <p:spPr/>
        <p:txBody>
          <a:bodyPr/>
          <a:p>
            <a:fld id="{ED88BB67-0734-4DC1-BE86-AE7511E5CDB1}" type="datetime1">
              <a:rPr lang="en-IN"/>
              <a:t>31/12/2024</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27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Lower-Bounded Wildcard (&lt;? super T&gt;) : Restricts the unknown type to be T or a supertype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write to a collection but are less concerned about reading.</a:t>
            </a:r>
            <a:endParaRPr b="0" lang="en-IN" sz="1500" spc="-1" strike="noStrike">
              <a:latin typeface="Arial"/>
            </a:endParaRPr>
          </a:p>
        </p:txBody>
      </p:sp>
      <p:pic>
        <p:nvPicPr>
          <p:cNvPr id="1280" name="" descr=""/>
          <p:cNvPicPr/>
          <p:nvPr/>
        </p:nvPicPr>
        <p:blipFill>
          <a:blip r:embed="rId1"/>
          <a:stretch/>
        </p:blipFill>
        <p:spPr>
          <a:xfrm>
            <a:off x="180000" y="1419480"/>
            <a:ext cx="7898400" cy="4244760"/>
          </a:xfrm>
          <a:prstGeom prst="rect">
            <a:avLst/>
          </a:prstGeom>
          <a:ln w="0">
            <a:noFill/>
          </a:ln>
        </p:spPr>
      </p:pic>
      <p:sp>
        <p:nvSpPr>
          <p:cNvPr id="4" name="PlaceHolder 3"/>
          <p:cNvSpPr>
            <a:spLocks noGrp="1"/>
          </p:cNvSpPr>
          <p:nvPr>
            <p:ph type="sldNum" idx="29"/>
          </p:nvPr>
        </p:nvSpPr>
        <p:spPr/>
        <p:txBody>
          <a:bodyPr/>
          <a:p>
            <a:fld id="{844712E2-F496-4AC1-A550-ACF3E9F9CC6A}" type="slidenum">
              <a:t>192</a:t>
            </a:fld>
          </a:p>
        </p:txBody>
      </p:sp>
      <p:sp>
        <p:nvSpPr>
          <p:cNvPr id="5" name="PlaceHolder 4"/>
          <p:cNvSpPr>
            <a:spLocks noGrp="1"/>
          </p:cNvSpPr>
          <p:nvPr>
            <p:ph type="dt" idx="30"/>
          </p:nvPr>
        </p:nvSpPr>
        <p:spPr/>
        <p:txBody>
          <a:bodyPr/>
          <a:p>
            <a:fld id="{D0C37EF9-53D4-484D-A3AD-EA211CB52A08}" type="datetime1">
              <a:rPr lang="en-IN"/>
              <a:t>31/12/2024</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Collections Overview</a:t>
            </a:r>
            <a:endParaRPr b="0" lang="en-IN" sz="4400" spc="-1" strike="noStrike">
              <a:latin typeface="Arial"/>
            </a:endParaRPr>
          </a:p>
        </p:txBody>
      </p:sp>
      <p:sp>
        <p:nvSpPr>
          <p:cNvPr id="128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Collections in Java are part of the Java Collections Framework (JCF), which provides a set of classes and interfaces for managing groups of objects. Collections are essential for working with dynamic data structures such as lists, sets, maps, and queues.</a:t>
            </a:r>
            <a:endParaRPr b="0" lang="en-IN" sz="1800" spc="-1" strike="noStrike">
              <a:latin typeface="Arial"/>
            </a:endParaRPr>
          </a:p>
        </p:txBody>
      </p:sp>
      <p:pic>
        <p:nvPicPr>
          <p:cNvPr id="1283" name="" descr=""/>
          <p:cNvPicPr/>
          <p:nvPr/>
        </p:nvPicPr>
        <p:blipFill>
          <a:blip r:embed="rId1"/>
          <a:stretch/>
        </p:blipFill>
        <p:spPr>
          <a:xfrm>
            <a:off x="1026000" y="1519560"/>
            <a:ext cx="6890400" cy="4187880"/>
          </a:xfrm>
          <a:prstGeom prst="rect">
            <a:avLst/>
          </a:prstGeom>
          <a:ln w="0">
            <a:noFill/>
          </a:ln>
        </p:spPr>
      </p:pic>
      <p:sp>
        <p:nvSpPr>
          <p:cNvPr id="4" name="PlaceHolder 3"/>
          <p:cNvSpPr>
            <a:spLocks noGrp="1"/>
          </p:cNvSpPr>
          <p:nvPr>
            <p:ph type="sldNum" idx="32"/>
          </p:nvPr>
        </p:nvSpPr>
        <p:spPr/>
        <p:txBody>
          <a:bodyPr/>
          <a:p>
            <a:fld id="{359488D1-8D04-40A1-BF6A-E2B0D34AA47B}" type="slidenum">
              <a:t>193</a:t>
            </a:fld>
          </a:p>
        </p:txBody>
      </p:sp>
      <p:sp>
        <p:nvSpPr>
          <p:cNvPr id="5" name="PlaceHolder 4"/>
          <p:cNvSpPr>
            <a:spLocks noGrp="1"/>
          </p:cNvSpPr>
          <p:nvPr>
            <p:ph type="dt" idx="33"/>
          </p:nvPr>
        </p:nvSpPr>
        <p:spPr/>
        <p:txBody>
          <a:bodyPr/>
          <a:p>
            <a:fld id="{7B993EA2-FC83-4766-949D-BE7EACE484A2}" type="datetime1">
              <a:rPr lang="en-IN"/>
              <a:t>31/12/2024</a:t>
            </a:fld>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Using the type inference diamond to create an object </a:t>
            </a:r>
            <a:endParaRPr b="0" lang="en-IN" sz="2800" spc="-1" strike="noStrike">
              <a:latin typeface="Arial"/>
            </a:endParaRPr>
          </a:p>
        </p:txBody>
      </p:sp>
      <p:sp>
        <p:nvSpPr>
          <p:cNvPr id="128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In Java, the type inference diamond operator (&lt;&gt;) was introduced in Java 7 to simplify the creation of parameterized objects. It allows the compiler to infer the type of a generic object from its declaration, reducing verbosity. </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r>
              <a:rPr b="0" lang="en-IN" sz="2600" spc="-1" strike="noStrike">
                <a:latin typeface="Arial"/>
              </a:rPr>
              <a:t>Here's how you can use it to create objects: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With the Diamond Operator: You only specify the generic type on the left side, and the compiler infers it for the right side.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286" name="" descr=""/>
          <p:cNvPicPr/>
          <p:nvPr/>
        </p:nvPicPr>
        <p:blipFill>
          <a:blip r:embed="rId1"/>
          <a:stretch/>
        </p:blipFill>
        <p:spPr>
          <a:xfrm>
            <a:off x="756360" y="3062520"/>
            <a:ext cx="6260040" cy="353880"/>
          </a:xfrm>
          <a:prstGeom prst="rect">
            <a:avLst/>
          </a:prstGeom>
          <a:ln w="0">
            <a:noFill/>
          </a:ln>
        </p:spPr>
      </p:pic>
      <p:pic>
        <p:nvPicPr>
          <p:cNvPr id="1287" name="" descr=""/>
          <p:cNvPicPr/>
          <p:nvPr/>
        </p:nvPicPr>
        <p:blipFill>
          <a:blip r:embed="rId2"/>
          <a:stretch/>
        </p:blipFill>
        <p:spPr>
          <a:xfrm>
            <a:off x="720000" y="4680000"/>
            <a:ext cx="4194720" cy="384480"/>
          </a:xfrm>
          <a:prstGeom prst="rect">
            <a:avLst/>
          </a:prstGeom>
          <a:ln w="0">
            <a:noFill/>
          </a:ln>
        </p:spPr>
      </p:pic>
      <p:sp>
        <p:nvSpPr>
          <p:cNvPr id="4" name="PlaceHolder 3"/>
          <p:cNvSpPr>
            <a:spLocks noGrp="1"/>
          </p:cNvSpPr>
          <p:nvPr>
            <p:ph type="sldNum" idx="32"/>
          </p:nvPr>
        </p:nvSpPr>
        <p:spPr/>
        <p:txBody>
          <a:bodyPr/>
          <a:p>
            <a:fld id="{8DAFCA75-8495-46B2-8025-81FE6FBC73FD}" type="slidenum">
              <a:t>194</a:t>
            </a:fld>
          </a:p>
        </p:txBody>
      </p:sp>
      <p:sp>
        <p:nvSpPr>
          <p:cNvPr id="5" name="PlaceHolder 4"/>
          <p:cNvSpPr>
            <a:spLocks noGrp="1"/>
          </p:cNvSpPr>
          <p:nvPr>
            <p:ph type="dt" idx="33"/>
          </p:nvPr>
        </p:nvSpPr>
        <p:spPr/>
        <p:txBody>
          <a:bodyPr/>
          <a:p>
            <a:fld id="{671BAEF8-CC48-494E-B343-495BFE07EFC5}" type="datetime1">
              <a:rPr lang="en-IN"/>
              <a:t>31/12/2024</a:t>
            </a:fld>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Creating a collection by using generics </a:t>
            </a:r>
            <a:endParaRPr b="0" lang="en-IN" sz="3600" spc="-1" strike="noStrike">
              <a:latin typeface="Arial"/>
            </a:endParaRPr>
          </a:p>
        </p:txBody>
      </p:sp>
      <p:sp>
        <p:nvSpPr>
          <p:cNvPr id="128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Using generics in Java allows you to create a collection that can work with a specific type of data while maintaining type safety. Here's a basic guide and example of how to create and use a generic collection in Java. </a:t>
            </a:r>
            <a:r>
              <a:rPr b="1" lang="en-IN" sz="1500" spc="-1" strike="noStrike">
                <a:latin typeface="Arial"/>
              </a:rPr>
              <a:t>Steps to create generic Collection</a:t>
            </a:r>
            <a:r>
              <a:rPr b="0" lang="en-IN" sz="1500" spc="-1" strike="noStrike">
                <a:latin typeface="Arial"/>
              </a:rPr>
              <a:t> :  Define a generic class or method. Use type parameters (e.g., &lt;T&gt;) to represent the type of elements in the collection. Use Java's collection framework like ArrayList, HashMap, etc., with generics, or create your own collection class.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290" name="" descr=""/>
          <p:cNvPicPr/>
          <p:nvPr/>
        </p:nvPicPr>
        <p:blipFill>
          <a:blip r:embed="rId1"/>
          <a:stretch/>
        </p:blipFill>
        <p:spPr>
          <a:xfrm>
            <a:off x="628200" y="1875240"/>
            <a:ext cx="5668200" cy="3881160"/>
          </a:xfrm>
          <a:prstGeom prst="rect">
            <a:avLst/>
          </a:prstGeom>
          <a:ln w="0">
            <a:noFill/>
          </a:ln>
        </p:spPr>
      </p:pic>
      <p:sp>
        <p:nvSpPr>
          <p:cNvPr id="4" name="PlaceHolder 3"/>
          <p:cNvSpPr>
            <a:spLocks noGrp="1"/>
          </p:cNvSpPr>
          <p:nvPr>
            <p:ph type="sldNum" idx="32"/>
          </p:nvPr>
        </p:nvSpPr>
        <p:spPr/>
        <p:txBody>
          <a:bodyPr/>
          <a:p>
            <a:fld id="{F636EAE4-1A4D-44A7-A4DC-4DD28FAEF679}" type="slidenum">
              <a:t>195</a:t>
            </a:fld>
          </a:p>
        </p:txBody>
      </p:sp>
      <p:sp>
        <p:nvSpPr>
          <p:cNvPr id="5" name="PlaceHolder 4"/>
          <p:cNvSpPr>
            <a:spLocks noGrp="1"/>
          </p:cNvSpPr>
          <p:nvPr>
            <p:ph type="dt" idx="33"/>
          </p:nvPr>
        </p:nvSpPr>
        <p:spPr/>
        <p:txBody>
          <a:bodyPr/>
          <a:p>
            <a:fld id="{9C9DC2E5-3D17-445E-8BA7-CD1584A5277C}" type="datetime1">
              <a:rPr lang="en-IN"/>
              <a:t>31/12/2024</a:t>
            </a:fld>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29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ArrayList, LinkedList, and Vector are all classes that implement the List interface. They serve the same general purpose of storing ordered collections of elements, but they differ in their internal implementation and performance characteristics.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ArrayList</a:t>
            </a:r>
            <a:r>
              <a:rPr b="0" lang="en-IN" sz="1500" spc="-1" strike="noStrike">
                <a:latin typeface="Arial"/>
              </a:rPr>
              <a:t> :  It uses a dynamic array to store elements.  ArrayList is not thread-safe.</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293" name="" descr=""/>
          <p:cNvPicPr/>
          <p:nvPr/>
        </p:nvPicPr>
        <p:blipFill>
          <a:blip r:embed="rId1"/>
          <a:stretch/>
        </p:blipFill>
        <p:spPr>
          <a:xfrm>
            <a:off x="540000" y="1867320"/>
            <a:ext cx="4857840" cy="2089080"/>
          </a:xfrm>
          <a:prstGeom prst="rect">
            <a:avLst/>
          </a:prstGeom>
          <a:ln w="0">
            <a:noFill/>
          </a:ln>
        </p:spPr>
      </p:pic>
      <p:sp>
        <p:nvSpPr>
          <p:cNvPr id="4" name="PlaceHolder 3"/>
          <p:cNvSpPr>
            <a:spLocks noGrp="1"/>
          </p:cNvSpPr>
          <p:nvPr>
            <p:ph type="sldNum" idx="32"/>
          </p:nvPr>
        </p:nvSpPr>
        <p:spPr/>
        <p:txBody>
          <a:bodyPr/>
          <a:p>
            <a:fld id="{FBD6754E-644A-4D14-8239-C7EBC13F5B70}" type="slidenum">
              <a:t>196</a:t>
            </a:fld>
          </a:p>
        </p:txBody>
      </p:sp>
      <p:sp>
        <p:nvSpPr>
          <p:cNvPr id="5" name="PlaceHolder 4"/>
          <p:cNvSpPr>
            <a:spLocks noGrp="1"/>
          </p:cNvSpPr>
          <p:nvPr>
            <p:ph type="dt" idx="33"/>
          </p:nvPr>
        </p:nvSpPr>
        <p:spPr/>
        <p:txBody>
          <a:bodyPr/>
          <a:p>
            <a:fld id="{26B61822-9061-4609-BDAB-E5CFBADD958E}" type="datetime1">
              <a:rPr lang="en-IN"/>
              <a:t>31/12/2024</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29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LinkedList : </a:t>
            </a:r>
            <a:r>
              <a:rPr b="0" lang="en-IN" sz="1500" spc="-1" strike="noStrike">
                <a:latin typeface="Arial"/>
              </a:rPr>
              <a:t>Internal Implementation: It uses a doubly linked list where each element is stored in a node that contains data and pointers to the next and previous nodes..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296" name="" descr=""/>
          <p:cNvPicPr/>
          <p:nvPr/>
        </p:nvPicPr>
        <p:blipFill>
          <a:blip r:embed="rId1"/>
          <a:stretch/>
        </p:blipFill>
        <p:spPr>
          <a:xfrm>
            <a:off x="705600" y="1261080"/>
            <a:ext cx="9203040" cy="3055320"/>
          </a:xfrm>
          <a:prstGeom prst="rect">
            <a:avLst/>
          </a:prstGeom>
          <a:ln w="0">
            <a:noFill/>
          </a:ln>
        </p:spPr>
      </p:pic>
      <p:sp>
        <p:nvSpPr>
          <p:cNvPr id="4" name="PlaceHolder 3"/>
          <p:cNvSpPr>
            <a:spLocks noGrp="1"/>
          </p:cNvSpPr>
          <p:nvPr>
            <p:ph type="sldNum" idx="32"/>
          </p:nvPr>
        </p:nvSpPr>
        <p:spPr/>
        <p:txBody>
          <a:bodyPr/>
          <a:p>
            <a:fld id="{30AA6BEC-D7EA-4011-AD7A-A0A033ADC4C1}" type="slidenum">
              <a:t>197</a:t>
            </a:fld>
          </a:p>
        </p:txBody>
      </p:sp>
      <p:sp>
        <p:nvSpPr>
          <p:cNvPr id="5" name="PlaceHolder 4"/>
          <p:cNvSpPr>
            <a:spLocks noGrp="1"/>
          </p:cNvSpPr>
          <p:nvPr>
            <p:ph type="dt" idx="33"/>
          </p:nvPr>
        </p:nvSpPr>
        <p:spPr/>
        <p:txBody>
          <a:bodyPr/>
          <a:p>
            <a:fld id="{9B0E033F-9381-4809-85CA-C0FCBFD17115}" type="datetime1">
              <a:rPr lang="en-IN"/>
              <a:t>31/12/2024</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  Vector</a:t>
            </a:r>
            <a:endParaRPr b="0" lang="en-IN" sz="3600" spc="-1" strike="noStrike">
              <a:latin typeface="Arial"/>
            </a:endParaRPr>
          </a:p>
        </p:txBody>
      </p:sp>
      <p:sp>
        <p:nvSpPr>
          <p:cNvPr id="129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Vector : </a:t>
            </a:r>
            <a:r>
              <a:rPr b="0" lang="en-IN" sz="1500" spc="-1" strike="noStrike">
                <a:latin typeface="Arial"/>
              </a:rPr>
              <a:t>Internal Implementation: It is similar to ArrayList in that it uses an array to store elements. However, it is synchronized for thread safety.</a:t>
            </a:r>
            <a:endParaRPr b="0" lang="en-IN" sz="1500" spc="-1" strike="noStrike">
              <a:latin typeface="Arial"/>
            </a:endParaRPr>
          </a:p>
        </p:txBody>
      </p:sp>
      <p:pic>
        <p:nvPicPr>
          <p:cNvPr id="1299" name="" descr=""/>
          <p:cNvPicPr/>
          <p:nvPr/>
        </p:nvPicPr>
        <p:blipFill>
          <a:blip r:embed="rId1"/>
          <a:stretch/>
        </p:blipFill>
        <p:spPr>
          <a:xfrm>
            <a:off x="525600" y="1323720"/>
            <a:ext cx="8110800" cy="2632680"/>
          </a:xfrm>
          <a:prstGeom prst="rect">
            <a:avLst/>
          </a:prstGeom>
          <a:ln w="0">
            <a:noFill/>
          </a:ln>
        </p:spPr>
      </p:pic>
      <p:sp>
        <p:nvSpPr>
          <p:cNvPr id="4" name="PlaceHolder 3"/>
          <p:cNvSpPr>
            <a:spLocks noGrp="1"/>
          </p:cNvSpPr>
          <p:nvPr>
            <p:ph type="sldNum" idx="32"/>
          </p:nvPr>
        </p:nvSpPr>
        <p:spPr/>
        <p:txBody>
          <a:bodyPr/>
          <a:p>
            <a:fld id="{6B00D117-1372-43C6-9621-CC1B41DFCCA1}" type="slidenum">
              <a:t>198</a:t>
            </a:fld>
          </a:p>
        </p:txBody>
      </p:sp>
      <p:sp>
        <p:nvSpPr>
          <p:cNvPr id="5" name="PlaceHolder 4"/>
          <p:cNvSpPr>
            <a:spLocks noGrp="1"/>
          </p:cNvSpPr>
          <p:nvPr>
            <p:ph type="dt" idx="33"/>
          </p:nvPr>
        </p:nvSpPr>
        <p:spPr/>
        <p:txBody>
          <a:bodyPr/>
          <a:p>
            <a:fld id="{E678B5F9-F44E-4402-8C88-2B80111729B4}" type="datetime1">
              <a:rPr lang="en-IN"/>
              <a:t>31/12/2024</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800" spc="-1" strike="noStrike">
                <a:latin typeface="Arial"/>
              </a:rPr>
              <a:t> </a:t>
            </a:r>
            <a:r>
              <a:rPr b="0" lang="en-IN" sz="4800" spc="-1" strike="noStrike">
                <a:latin typeface="Arial"/>
              </a:rPr>
              <a:t>Implementing a HashSet, TreeSet</a:t>
            </a:r>
            <a:endParaRPr b="0" lang="en-IN" sz="4800" spc="-1" strike="noStrike">
              <a:latin typeface="Arial"/>
            </a:endParaRPr>
          </a:p>
        </p:txBody>
      </p:sp>
      <p:sp>
        <p:nvSpPr>
          <p:cNvPr id="130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HashSet and TreeSet are two commonly used implementations of the Set interface. They are provided in the java.util package and differ in how they store and retrieve elements: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HashSet: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r>
              <a:rPr b="0" lang="en-IN" sz="1800" spc="-1" strike="noStrike">
                <a:latin typeface="Arial"/>
              </a:rPr>
              <a:t>Allows constant-time performance for basic operations like add, remove, and contains. Does not guarantee any particular order of elements.  It is used to remove the duplicates.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TreeSet: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Implements a SortedSet and guarantees elements are sorted in their natural order or using a specified comparator.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for HashSet and TreeSet. Basic Data type and objects.</a:t>
            </a:r>
            <a:endParaRPr b="0" lang="en-IN" sz="1800" spc="-1" strike="noStrike">
              <a:latin typeface="Arial"/>
            </a:endParaRPr>
          </a:p>
        </p:txBody>
      </p:sp>
      <p:sp>
        <p:nvSpPr>
          <p:cNvPr id="4" name="PlaceHolder 3"/>
          <p:cNvSpPr>
            <a:spLocks noGrp="1"/>
          </p:cNvSpPr>
          <p:nvPr>
            <p:ph type="sldNum" idx="32"/>
          </p:nvPr>
        </p:nvSpPr>
        <p:spPr/>
        <p:txBody>
          <a:bodyPr/>
          <a:p>
            <a:fld id="{C3317030-3087-4FFE-B4B1-AC60C202E7A6}" type="slidenum">
              <a:t>199</a:t>
            </a:fld>
          </a:p>
        </p:txBody>
      </p:sp>
      <p:sp>
        <p:nvSpPr>
          <p:cNvPr id="5" name="PlaceHolder 4"/>
          <p:cNvSpPr>
            <a:spLocks noGrp="1"/>
          </p:cNvSpPr>
          <p:nvPr>
            <p:ph type="dt" idx="33"/>
          </p:nvPr>
        </p:nvSpPr>
        <p:spPr/>
        <p:txBody>
          <a:bodyPr/>
          <a:p>
            <a:fld id="{6BE7727F-54C6-4853-8981-B53830D8422B}" type="datetime1">
              <a:rPr lang="en-IN"/>
              <a:t>31/12/2024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77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9CF315B3-824C-4F40-8171-B9A72FDE7065}" type="slidenum">
              <a:t>2</a:t>
            </a:fld>
          </a:p>
        </p:txBody>
      </p:sp>
      <p:sp>
        <p:nvSpPr>
          <p:cNvPr id="5" name="PlaceHolder 4"/>
          <p:cNvSpPr>
            <a:spLocks noGrp="1"/>
          </p:cNvSpPr>
          <p:nvPr>
            <p:ph type="dt" idx="3"/>
          </p:nvPr>
        </p:nvSpPr>
        <p:spPr/>
        <p:txBody>
          <a:bodyPr/>
          <a:p>
            <a:fld id="{C3216E8C-A8BA-4150-A6D2-17D4516E2757}" type="datetime1">
              <a:rPr lang="en-IN"/>
              <a:t>31/12/2024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81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A69EF4F6-4962-4B5B-965B-17B65AB3B4A6}" type="slidenum">
              <a:t>20</a:t>
            </a:fld>
          </a:p>
        </p:txBody>
      </p:sp>
      <p:sp>
        <p:nvSpPr>
          <p:cNvPr id="5" name="PlaceHolder 4"/>
          <p:cNvSpPr>
            <a:spLocks noGrp="1"/>
          </p:cNvSpPr>
          <p:nvPr>
            <p:ph type="dt" idx="3"/>
          </p:nvPr>
        </p:nvSpPr>
        <p:spPr/>
        <p:txBody>
          <a:bodyPr/>
          <a:p>
            <a:fld id="{97DF1613-3024-4D16-9588-7AA02386D62C}" type="datetime1">
              <a:rPr lang="en-IN"/>
              <a:t>31/12/2024</a:t>
            </a:fld>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Implementing a HashMap, TreeMap, HashTable </a:t>
            </a:r>
            <a:endParaRPr b="0" lang="en-IN" sz="3200" spc="-1" strike="noStrike">
              <a:latin typeface="Arial"/>
            </a:endParaRPr>
          </a:p>
        </p:txBody>
      </p:sp>
      <p:sp>
        <p:nvSpPr>
          <p:cNvPr id="130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HashMap is a hash table-based implementation of the Map interface. It allows null values and one null key.</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TreeMap is a implementation of the Map interface. It maintains entries in sorted order of keys.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Hashtable is a legacy class similar to HashMap but synchronized. It does not allow null keys or values.  This class is not used in the current trend.</a:t>
            </a:r>
            <a:endParaRPr b="0" lang="en-IN" sz="2600" spc="-1" strike="noStrike">
              <a:latin typeface="Arial"/>
            </a:endParaRPr>
          </a:p>
        </p:txBody>
      </p:sp>
      <p:sp>
        <p:nvSpPr>
          <p:cNvPr id="4" name="PlaceHolder 3"/>
          <p:cNvSpPr>
            <a:spLocks noGrp="1"/>
          </p:cNvSpPr>
          <p:nvPr>
            <p:ph type="sldNum" idx="32"/>
          </p:nvPr>
        </p:nvSpPr>
        <p:spPr/>
        <p:txBody>
          <a:bodyPr/>
          <a:p>
            <a:fld id="{C4A7A890-AF87-4D91-B650-2BE69AD0D8D4}" type="slidenum">
              <a:t>200</a:t>
            </a:fld>
          </a:p>
        </p:txBody>
      </p:sp>
      <p:sp>
        <p:nvSpPr>
          <p:cNvPr id="5" name="PlaceHolder 4"/>
          <p:cNvSpPr>
            <a:spLocks noGrp="1"/>
          </p:cNvSpPr>
          <p:nvPr>
            <p:ph type="dt" idx="33"/>
          </p:nvPr>
        </p:nvSpPr>
        <p:spPr/>
        <p:txBody>
          <a:bodyPr/>
          <a:p>
            <a:fld id="{7348EFFF-2126-4CB4-83BA-9D66F8A367AD}" type="datetime1">
              <a:rPr lang="en-IN"/>
              <a:t>31/12/2024</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Ordering collections – Comparable &amp; Comparator</a:t>
            </a:r>
            <a:endParaRPr b="0" lang="en-IN" sz="3200" spc="-1" strike="noStrike">
              <a:latin typeface="Arial"/>
            </a:endParaRPr>
          </a:p>
        </p:txBody>
      </p:sp>
      <p:sp>
        <p:nvSpPr>
          <p:cNvPr id="130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the Comparable and Comparator interfaces are used to order objects in collections, such as lists and sets.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of Comparable and Comparator.</a:t>
            </a:r>
            <a:endParaRPr b="0" lang="en-IN" sz="3200" spc="-1" strike="noStrike">
              <a:latin typeface="Arial"/>
            </a:endParaRPr>
          </a:p>
        </p:txBody>
      </p:sp>
      <p:sp>
        <p:nvSpPr>
          <p:cNvPr id="4" name="PlaceHolder 3"/>
          <p:cNvSpPr>
            <a:spLocks noGrp="1"/>
          </p:cNvSpPr>
          <p:nvPr>
            <p:ph type="sldNum" idx="32"/>
          </p:nvPr>
        </p:nvSpPr>
        <p:spPr/>
        <p:txBody>
          <a:bodyPr/>
          <a:p>
            <a:fld id="{2538F1EB-EC7F-49ED-B3D0-1A4D776119F3}" type="slidenum">
              <a:t>201</a:t>
            </a:fld>
          </a:p>
        </p:txBody>
      </p:sp>
      <p:sp>
        <p:nvSpPr>
          <p:cNvPr id="5" name="PlaceHolder 4"/>
          <p:cNvSpPr>
            <a:spLocks noGrp="1"/>
          </p:cNvSpPr>
          <p:nvPr>
            <p:ph type="dt" idx="33"/>
          </p:nvPr>
        </p:nvSpPr>
        <p:spPr/>
        <p:txBody>
          <a:bodyPr/>
          <a:p>
            <a:fld id="{BB1CE0F1-7EC8-412C-81C8-BD935F529665}" type="datetime1">
              <a:rPr lang="en-IN"/>
              <a:t>31/12/2024</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Collections and Arrays</a:t>
            </a:r>
            <a:endParaRPr b="0" lang="en-IN" sz="3600" spc="-1" strike="noStrike">
              <a:latin typeface="Arial"/>
            </a:endParaRPr>
          </a:p>
        </p:txBody>
      </p:sp>
      <p:sp>
        <p:nvSpPr>
          <p:cNvPr id="130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utility classes in the java.util package that offer helpful methods for manipulating collections and arrays. Two of the most widely used utility classes are Collections and Arrays.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Couple of methods of Collections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Collections.sort(list);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For searching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List&lt;Integer&gt; numbers = Arrays.asList(10, 20, 30, 40);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index = Collections.binarySearch(numbers, 20);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600" spc="-1" strike="noStrike" u="sng">
                <a:uFillTx/>
                <a:latin typeface="Arial"/>
              </a:rPr>
              <a:t>Finding the largest element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int max = Collections.max(numbers); // Output: 40</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500" spc="-1" strike="noStrike" u="sng">
                <a:uFillTx/>
                <a:latin typeface="Arial"/>
              </a:rPr>
              <a:t>Reversing the elements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Collections.reverse(numbers);</a:t>
            </a:r>
            <a:endParaRPr b="0" lang="en-IN" sz="1500" spc="-1" strike="noStrike">
              <a:latin typeface="Arial"/>
            </a:endParaRPr>
          </a:p>
        </p:txBody>
      </p:sp>
      <p:sp>
        <p:nvSpPr>
          <p:cNvPr id="4" name="PlaceHolder 3"/>
          <p:cNvSpPr>
            <a:spLocks noGrp="1"/>
          </p:cNvSpPr>
          <p:nvPr>
            <p:ph type="sldNum" idx="32"/>
          </p:nvPr>
        </p:nvSpPr>
        <p:spPr/>
        <p:txBody>
          <a:bodyPr/>
          <a:p>
            <a:fld id="{4B0D06D3-F62F-4582-BB85-9B7F32970121}" type="slidenum">
              <a:t>202</a:t>
            </a:fld>
          </a:p>
        </p:txBody>
      </p:sp>
      <p:sp>
        <p:nvSpPr>
          <p:cNvPr id="5" name="PlaceHolder 4"/>
          <p:cNvSpPr>
            <a:spLocks noGrp="1"/>
          </p:cNvSpPr>
          <p:nvPr>
            <p:ph type="dt" idx="33"/>
          </p:nvPr>
        </p:nvSpPr>
        <p:spPr/>
        <p:txBody>
          <a:bodyPr/>
          <a:p>
            <a:fld id="{C7DE79AC-5FA4-4014-901A-473AAD3614C7}" type="datetime1">
              <a:rPr lang="en-IN"/>
              <a:t>31/12/2024</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Arrays</a:t>
            </a:r>
            <a:endParaRPr b="0" lang="en-IN" sz="3600" spc="-1" strike="noStrike">
              <a:latin typeface="Arial"/>
            </a:endParaRPr>
          </a:p>
        </p:txBody>
      </p:sp>
      <p:sp>
        <p:nvSpPr>
          <p:cNvPr id="130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sorting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arr = {3, 1, 4};</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Arrays.sort(arr);</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searching : </a:t>
            </a:r>
            <a:r>
              <a:rPr b="0" lang="en-IN" sz="1400" spc="-1" strike="noStrike">
                <a:latin typeface="Arial"/>
              </a:rPr>
              <a:t>int index = Arrays.binarySearch(arr, 3);</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filling the elements of the array :</a:t>
            </a:r>
            <a:r>
              <a:rPr b="0" lang="en-IN" sz="1400" spc="-1" strike="noStrike">
                <a:latin typeface="Arial"/>
              </a:rPr>
              <a:t> Arrays.fill(arr, 10);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Comparing two arrays :</a:t>
            </a:r>
            <a:r>
              <a:rPr b="0" lang="en-IN" sz="1400" spc="-1" strike="noStrike">
                <a:latin typeface="Arial"/>
              </a:rPr>
              <a:t> Arrays.equals(arr1, arr2);</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Converting Arrays to list :</a:t>
            </a:r>
            <a:r>
              <a:rPr b="0" lang="en-IN" sz="1400" spc="-1" strike="noStrike">
                <a:latin typeface="Arial"/>
              </a:rPr>
              <a:t> List&lt;String&gt; list = Arrays.asList("A", "B", "C");</a:t>
            </a:r>
            <a:endParaRPr b="0" lang="en-IN" sz="1400" spc="-1" strike="noStrike">
              <a:latin typeface="Arial"/>
            </a:endParaRPr>
          </a:p>
        </p:txBody>
      </p:sp>
      <p:pic>
        <p:nvPicPr>
          <p:cNvPr id="1310" name="" descr=""/>
          <p:cNvPicPr/>
          <p:nvPr/>
        </p:nvPicPr>
        <p:blipFill>
          <a:blip r:embed="rId1"/>
          <a:stretch/>
        </p:blipFill>
        <p:spPr>
          <a:xfrm>
            <a:off x="2370600" y="3374280"/>
            <a:ext cx="6625800" cy="1662120"/>
          </a:xfrm>
          <a:prstGeom prst="rect">
            <a:avLst/>
          </a:prstGeom>
          <a:ln w="0">
            <a:noFill/>
          </a:ln>
        </p:spPr>
      </p:pic>
      <p:sp>
        <p:nvSpPr>
          <p:cNvPr id="4" name="PlaceHolder 3"/>
          <p:cNvSpPr>
            <a:spLocks noGrp="1"/>
          </p:cNvSpPr>
          <p:nvPr>
            <p:ph type="sldNum" idx="32"/>
          </p:nvPr>
        </p:nvSpPr>
        <p:spPr/>
        <p:txBody>
          <a:bodyPr/>
          <a:p>
            <a:fld id="{C2B0DB40-6E24-44BD-8DEE-B3954235A785}" type="slidenum">
              <a:t>203</a:t>
            </a:fld>
          </a:p>
        </p:txBody>
      </p:sp>
      <p:sp>
        <p:nvSpPr>
          <p:cNvPr id="5" name="PlaceHolder 4"/>
          <p:cNvSpPr>
            <a:spLocks noGrp="1"/>
          </p:cNvSpPr>
          <p:nvPr>
            <p:ph type="dt" idx="33"/>
          </p:nvPr>
        </p:nvSpPr>
        <p:spPr/>
        <p:txBody>
          <a:bodyPr/>
          <a:p>
            <a:fld id="{8CAB840C-FF08-4D23-B67E-266B6951FAB0}" type="datetime1">
              <a:rPr lang="en-IN"/>
              <a:t>31/12/2024</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API</a:t>
            </a:r>
            <a:endParaRPr b="0" lang="en-IN" sz="4400" spc="-1" strike="noStrike">
              <a:latin typeface="Arial"/>
            </a:endParaRPr>
          </a:p>
        </p:txBody>
      </p:sp>
      <p:sp>
        <p:nvSpPr>
          <p:cNvPr id="131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The Stream API in Java, introduced in Java 8, provides a powerful way to process collections of data in a functional style. Streams are sequences of elements supporting sequential and parallel aggregate operations. It simplifies the task of performing operations such as filtering, mapping, and reducing on collections.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Key Features of Stream API</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Functional Style: Supports operations like map, filter, reduce, etc.</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Lazy Evaluation: Intermediate operations are evaluated only when terminal operations are invoked.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Parallel Execution: Can leverage multi-core architectures for performance improvements using parallel streams.</a:t>
            </a:r>
            <a:endParaRPr b="0" lang="en-IN" sz="2000" spc="-1" strike="noStrike">
              <a:latin typeface="Arial"/>
            </a:endParaRPr>
          </a:p>
        </p:txBody>
      </p:sp>
      <p:sp>
        <p:nvSpPr>
          <p:cNvPr id="4" name="PlaceHolder 3"/>
          <p:cNvSpPr>
            <a:spLocks noGrp="1"/>
          </p:cNvSpPr>
          <p:nvPr>
            <p:ph type="sldNum" idx="32"/>
          </p:nvPr>
        </p:nvSpPr>
        <p:spPr/>
        <p:txBody>
          <a:bodyPr/>
          <a:p>
            <a:fld id="{266AE50B-B426-4075-8C20-CF6E4D98DC34}" type="slidenum">
              <a:t>204</a:t>
            </a:fld>
          </a:p>
        </p:txBody>
      </p:sp>
      <p:sp>
        <p:nvSpPr>
          <p:cNvPr id="5" name="PlaceHolder 4"/>
          <p:cNvSpPr>
            <a:spLocks noGrp="1"/>
          </p:cNvSpPr>
          <p:nvPr>
            <p:ph type="dt" idx="33"/>
          </p:nvPr>
        </p:nvSpPr>
        <p:spPr/>
        <p:txBody>
          <a:bodyPr/>
          <a:p>
            <a:fld id="{F91D9CF1-EE50-420C-9851-2B77FFC19C05}" type="datetime1">
              <a:rPr lang="en-IN"/>
              <a:t>31/12/2024</a:t>
            </a:fld>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java.util.function Package – Predicate, Consumer, Function, and Supplier</a:t>
            </a:r>
            <a:endParaRPr b="0" lang="en-IN" sz="2200" spc="-1" strike="noStrike">
              <a:latin typeface="Arial"/>
            </a:endParaRPr>
          </a:p>
        </p:txBody>
      </p:sp>
      <p:sp>
        <p:nvSpPr>
          <p:cNvPr id="131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15" name="" descr=""/>
          <p:cNvPicPr/>
          <p:nvPr/>
        </p:nvPicPr>
        <p:blipFill>
          <a:blip r:embed="rId1"/>
          <a:stretch/>
        </p:blipFill>
        <p:spPr>
          <a:xfrm>
            <a:off x="360" y="802800"/>
            <a:ext cx="10077120" cy="4413960"/>
          </a:xfrm>
          <a:prstGeom prst="rect">
            <a:avLst/>
          </a:prstGeom>
          <a:ln w="0">
            <a:noFill/>
          </a:ln>
        </p:spPr>
      </p:pic>
      <p:sp>
        <p:nvSpPr>
          <p:cNvPr id="4" name="PlaceHolder 3"/>
          <p:cNvSpPr>
            <a:spLocks noGrp="1"/>
          </p:cNvSpPr>
          <p:nvPr>
            <p:ph type="sldNum" idx="32"/>
          </p:nvPr>
        </p:nvSpPr>
        <p:spPr/>
        <p:txBody>
          <a:bodyPr/>
          <a:p>
            <a:fld id="{D67DE7FA-B8AF-46A4-808A-A1B2463B7AEC}" type="slidenum">
              <a:t>205</a:t>
            </a:fld>
          </a:p>
        </p:txBody>
      </p:sp>
      <p:sp>
        <p:nvSpPr>
          <p:cNvPr id="5" name="PlaceHolder 4"/>
          <p:cNvSpPr>
            <a:spLocks noGrp="1"/>
          </p:cNvSpPr>
          <p:nvPr>
            <p:ph type="dt" idx="33"/>
          </p:nvPr>
        </p:nvSpPr>
        <p:spPr/>
        <p:txBody>
          <a:bodyPr/>
          <a:p>
            <a:fld id="{AF384BB3-846E-4931-91B8-7B0209C5073A}" type="datetime1">
              <a:rPr lang="en-IN"/>
              <a:t>31/12/2024</a:t>
            </a:fld>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31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2"/>
          </p:nvPr>
        </p:nvSpPr>
        <p:spPr/>
        <p:txBody>
          <a:bodyPr/>
          <a:p>
            <a:fld id="{78733185-D6B9-488C-8693-F9B03BA12A2A}" type="slidenum">
              <a:t>206</a:t>
            </a:fld>
          </a:p>
        </p:txBody>
      </p:sp>
      <p:sp>
        <p:nvSpPr>
          <p:cNvPr id="5" name="PlaceHolder 4"/>
          <p:cNvSpPr>
            <a:spLocks noGrp="1"/>
          </p:cNvSpPr>
          <p:nvPr>
            <p:ph type="dt" idx="33"/>
          </p:nvPr>
        </p:nvSpPr>
        <p:spPr/>
        <p:txBody>
          <a:bodyPr/>
          <a:p>
            <a:fld id="{2AAE128B-2058-466F-86CB-E9C72B97EA1F}" type="datetime1">
              <a:rPr lang="en-IN"/>
              <a:t>31/12/2024</a:t>
            </a:fld>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31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5"/>
          </p:nvPr>
        </p:nvSpPr>
        <p:spPr/>
        <p:txBody>
          <a:bodyPr/>
          <a:p>
            <a:fld id="{77120A38-5CED-4058-85F4-A4B19EDF72F2}" type="slidenum">
              <a:t>207</a:t>
            </a:fld>
          </a:p>
        </p:txBody>
      </p:sp>
      <p:sp>
        <p:nvSpPr>
          <p:cNvPr id="5" name="PlaceHolder 4"/>
          <p:cNvSpPr>
            <a:spLocks noGrp="1"/>
          </p:cNvSpPr>
          <p:nvPr>
            <p:ph type="dt" idx="36"/>
          </p:nvPr>
        </p:nvSpPr>
        <p:spPr/>
        <p:txBody>
          <a:bodyPr/>
          <a:p>
            <a:fld id="{976F3631-BDCF-4A2A-8AAB-C77A28CB5670}" type="datetime1">
              <a:rPr lang="en-IN"/>
              <a:t>31/12/2024</a:t>
            </a:fld>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Stream map method </a:t>
            </a:r>
            <a:endParaRPr b="0" lang="en-IN" sz="4400" spc="-1" strike="noStrike">
              <a:latin typeface="Arial"/>
            </a:endParaRPr>
          </a:p>
        </p:txBody>
      </p:sp>
      <p:sp>
        <p:nvSpPr>
          <p:cNvPr id="132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endParaRPr b="0" lang="en-IN" sz="32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map method in Java Streams is used to transform elements in a stream by applying a given function to each element and returning a new stream with the transformed elements. This is commonly used for data transformation in functional programming.</a:t>
            </a:r>
            <a:endParaRPr b="0" lang="en-IN" sz="1800" spc="-1" strike="noStrike">
              <a:latin typeface="Arial"/>
            </a:endParaRPr>
          </a:p>
        </p:txBody>
      </p:sp>
      <p:pic>
        <p:nvPicPr>
          <p:cNvPr id="1322" name="" descr=""/>
          <p:cNvPicPr/>
          <p:nvPr/>
        </p:nvPicPr>
        <p:blipFill>
          <a:blip r:embed="rId1"/>
          <a:stretch/>
        </p:blipFill>
        <p:spPr>
          <a:xfrm>
            <a:off x="432720" y="2340000"/>
            <a:ext cx="5864040" cy="849600"/>
          </a:xfrm>
          <a:prstGeom prst="rect">
            <a:avLst/>
          </a:prstGeom>
          <a:ln w="0">
            <a:noFill/>
          </a:ln>
        </p:spPr>
      </p:pic>
      <p:sp>
        <p:nvSpPr>
          <p:cNvPr id="4" name="PlaceHolder 3"/>
          <p:cNvSpPr>
            <a:spLocks noGrp="1"/>
          </p:cNvSpPr>
          <p:nvPr>
            <p:ph type="sldNum" idx="32"/>
          </p:nvPr>
        </p:nvSpPr>
        <p:spPr/>
        <p:txBody>
          <a:bodyPr/>
          <a:p>
            <a:fld id="{97EA8BBE-B4CE-47F3-9DEA-CD174C07571E}" type="slidenum">
              <a:t>208</a:t>
            </a:fld>
          </a:p>
        </p:txBody>
      </p:sp>
      <p:sp>
        <p:nvSpPr>
          <p:cNvPr id="5" name="PlaceHolder 4"/>
          <p:cNvSpPr>
            <a:spLocks noGrp="1"/>
          </p:cNvSpPr>
          <p:nvPr>
            <p:ph type="dt" idx="33"/>
          </p:nvPr>
        </p:nvSpPr>
        <p:spPr/>
        <p:txBody>
          <a:bodyPr/>
          <a:p>
            <a:fld id="{B53EAAAE-3E18-4D26-B48A-30EE0BA314B6}" type="datetime1">
              <a:rPr lang="en-IN"/>
              <a:t>31/12/2024</a:t>
            </a:fld>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32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 </a:t>
            </a:r>
            <a:r>
              <a:rPr b="0" lang="en-IN" sz="1400" spc="-1" strike="noStrike">
                <a:latin typeface="Arial"/>
              </a:rPr>
              <a:t>In Java, streams are designed to process data in a lazy manner. This means that intermediate operations (like map(), filter(), etc.) are not executed immediately when called. Instead, they are executed only when a terminal operation (like collect(), forEach(), findFirst(), etc.) triggers the processing of the pipeline.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25" name="" descr=""/>
          <p:cNvPicPr/>
          <p:nvPr/>
        </p:nvPicPr>
        <p:blipFill>
          <a:blip r:embed="rId1"/>
          <a:stretch/>
        </p:blipFill>
        <p:spPr>
          <a:xfrm>
            <a:off x="180000" y="1419480"/>
            <a:ext cx="5373360" cy="4248000"/>
          </a:xfrm>
          <a:prstGeom prst="rect">
            <a:avLst/>
          </a:prstGeom>
          <a:ln w="0">
            <a:noFill/>
          </a:ln>
        </p:spPr>
      </p:pic>
      <p:sp>
        <p:nvSpPr>
          <p:cNvPr id="4" name="PlaceHolder 3"/>
          <p:cNvSpPr>
            <a:spLocks noGrp="1"/>
          </p:cNvSpPr>
          <p:nvPr>
            <p:ph type="sldNum" idx="32"/>
          </p:nvPr>
        </p:nvSpPr>
        <p:spPr/>
        <p:txBody>
          <a:bodyPr/>
          <a:p>
            <a:fld id="{4FD63E89-FA1B-4633-A4C1-1F6A63EDDB6F}" type="slidenum">
              <a:t>209</a:t>
            </a:fld>
          </a:p>
        </p:txBody>
      </p:sp>
      <p:sp>
        <p:nvSpPr>
          <p:cNvPr id="5" name="PlaceHolder 4"/>
          <p:cNvSpPr>
            <a:spLocks noGrp="1"/>
          </p:cNvSpPr>
          <p:nvPr>
            <p:ph type="dt" idx="33"/>
          </p:nvPr>
        </p:nvSpPr>
        <p:spPr/>
        <p:txBody>
          <a:bodyPr/>
          <a:p>
            <a:fld id="{7AE208E8-2420-4F12-A091-795392163C1E}" type="datetime1">
              <a:rPr lang="en-IN"/>
              <a:t>31/12/2024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81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E80DAF03-4E22-49DD-8A37-A1485EAEE656}" type="slidenum">
              <a:t>21</a:t>
            </a:fld>
          </a:p>
        </p:txBody>
      </p:sp>
      <p:sp>
        <p:nvSpPr>
          <p:cNvPr id="5" name="PlaceHolder 4"/>
          <p:cNvSpPr>
            <a:spLocks noGrp="1"/>
          </p:cNvSpPr>
          <p:nvPr>
            <p:ph type="dt" idx="3"/>
          </p:nvPr>
        </p:nvSpPr>
        <p:spPr/>
        <p:txBody>
          <a:bodyPr/>
          <a:p>
            <a:fld id="{299A2313-02D9-446F-9069-4411B002F8E2}" type="datetime1">
              <a:rPr lang="en-IN"/>
              <a:t>31/12/2024</a:t>
            </a:fld>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32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FindFIrst() --&gt; Finds the first occurance of the condition (Either in Map or filter).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28" name="" descr=""/>
          <p:cNvPicPr/>
          <p:nvPr/>
        </p:nvPicPr>
        <p:blipFill>
          <a:blip r:embed="rId1"/>
          <a:stretch/>
        </p:blipFill>
        <p:spPr>
          <a:xfrm>
            <a:off x="817560" y="1424520"/>
            <a:ext cx="8470440" cy="1985040"/>
          </a:xfrm>
          <a:prstGeom prst="rect">
            <a:avLst/>
          </a:prstGeom>
          <a:ln w="0">
            <a:noFill/>
          </a:ln>
        </p:spPr>
      </p:pic>
      <p:sp>
        <p:nvSpPr>
          <p:cNvPr id="4" name="PlaceHolder 3"/>
          <p:cNvSpPr>
            <a:spLocks noGrp="1"/>
          </p:cNvSpPr>
          <p:nvPr>
            <p:ph type="sldNum" idx="38"/>
          </p:nvPr>
        </p:nvSpPr>
        <p:spPr/>
        <p:txBody>
          <a:bodyPr/>
          <a:p>
            <a:fld id="{28BB4E7C-5E9C-47E6-967D-E04F4017870B}" type="slidenum">
              <a:t>210</a:t>
            </a:fld>
          </a:p>
        </p:txBody>
      </p:sp>
      <p:sp>
        <p:nvSpPr>
          <p:cNvPr id="5" name="PlaceHolder 4"/>
          <p:cNvSpPr>
            <a:spLocks noGrp="1"/>
          </p:cNvSpPr>
          <p:nvPr>
            <p:ph type="dt" idx="39"/>
          </p:nvPr>
        </p:nvSpPr>
        <p:spPr/>
        <p:txBody>
          <a:bodyPr/>
          <a:p>
            <a:fld id="{8868CD0C-9C11-40B1-AD2F-A97E3A87874A}" type="datetime1">
              <a:rPr lang="en-IN"/>
              <a:t>31/12/2024</a:t>
            </a:fld>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Sorting Algorithms and Trade-offs</a:t>
            </a:r>
            <a:endParaRPr b="0" lang="en-IN" sz="4400" spc="-1" strike="noStrike">
              <a:latin typeface="Arial"/>
            </a:endParaRPr>
          </a:p>
        </p:txBody>
      </p:sp>
      <p:sp>
        <p:nvSpPr>
          <p:cNvPr id="133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Sorting algorithms are fundamental in computer science.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31" name="" descr=""/>
          <p:cNvPicPr/>
          <p:nvPr/>
        </p:nvPicPr>
        <p:blipFill>
          <a:blip r:embed="rId1"/>
          <a:stretch/>
        </p:blipFill>
        <p:spPr>
          <a:xfrm>
            <a:off x="810360" y="1260000"/>
            <a:ext cx="7107120" cy="2831760"/>
          </a:xfrm>
          <a:prstGeom prst="rect">
            <a:avLst/>
          </a:prstGeom>
          <a:ln w="0">
            <a:noFill/>
          </a:ln>
        </p:spPr>
      </p:pic>
      <p:sp>
        <p:nvSpPr>
          <p:cNvPr id="4" name="PlaceHolder 3"/>
          <p:cNvSpPr>
            <a:spLocks noGrp="1"/>
          </p:cNvSpPr>
          <p:nvPr>
            <p:ph type="sldNum" idx="32"/>
          </p:nvPr>
        </p:nvSpPr>
        <p:spPr/>
        <p:txBody>
          <a:bodyPr/>
          <a:p>
            <a:fld id="{6586B890-C71C-4C80-81D9-1FABD713B6E2}" type="slidenum">
              <a:t>211</a:t>
            </a:fld>
          </a:p>
        </p:txBody>
      </p:sp>
      <p:sp>
        <p:nvSpPr>
          <p:cNvPr id="5" name="PlaceHolder 4"/>
          <p:cNvSpPr>
            <a:spLocks noGrp="1"/>
          </p:cNvSpPr>
          <p:nvPr>
            <p:ph type="dt" idx="33"/>
          </p:nvPr>
        </p:nvSpPr>
        <p:spPr/>
        <p:txBody>
          <a:bodyPr/>
          <a:p>
            <a:fld id="{4864D42D-AC8A-4ED4-897A-346696A56A6E}" type="datetime1">
              <a:rPr lang="en-IN"/>
              <a:t>31/12/2024</a:t>
            </a:fld>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Selection Sort  </a:t>
            </a:r>
            <a:endParaRPr b="0" lang="en-IN" sz="4400" spc="-1" strike="noStrike">
              <a:latin typeface="Arial"/>
            </a:endParaRPr>
          </a:p>
        </p:txBody>
      </p:sp>
      <p:sp>
        <p:nvSpPr>
          <p:cNvPr id="133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34" name="" descr=""/>
          <p:cNvPicPr/>
          <p:nvPr/>
        </p:nvPicPr>
        <p:blipFill>
          <a:blip r:embed="rId1"/>
          <a:stretch/>
        </p:blipFill>
        <p:spPr>
          <a:xfrm>
            <a:off x="360000" y="821880"/>
            <a:ext cx="4159800" cy="2955600"/>
          </a:xfrm>
          <a:prstGeom prst="rect">
            <a:avLst/>
          </a:prstGeom>
          <a:ln w="0">
            <a:noFill/>
          </a:ln>
        </p:spPr>
      </p:pic>
      <p:pic>
        <p:nvPicPr>
          <p:cNvPr id="1335" name="" descr=""/>
          <p:cNvPicPr/>
          <p:nvPr/>
        </p:nvPicPr>
        <p:blipFill>
          <a:blip r:embed="rId2"/>
          <a:stretch/>
        </p:blipFill>
        <p:spPr>
          <a:xfrm>
            <a:off x="2098080" y="3942000"/>
            <a:ext cx="7259400" cy="1635480"/>
          </a:xfrm>
          <a:prstGeom prst="rect">
            <a:avLst/>
          </a:prstGeom>
          <a:ln w="0">
            <a:noFill/>
          </a:ln>
        </p:spPr>
      </p:pic>
      <p:sp>
        <p:nvSpPr>
          <p:cNvPr id="4" name="PlaceHolder 3"/>
          <p:cNvSpPr>
            <a:spLocks noGrp="1"/>
          </p:cNvSpPr>
          <p:nvPr>
            <p:ph type="sldNum" idx="35"/>
          </p:nvPr>
        </p:nvSpPr>
        <p:spPr/>
        <p:txBody>
          <a:bodyPr/>
          <a:p>
            <a:fld id="{DCA9DDBA-392D-447D-AAC8-9F2114BE646D}" type="slidenum">
              <a:t>212</a:t>
            </a:fld>
          </a:p>
        </p:txBody>
      </p:sp>
      <p:sp>
        <p:nvSpPr>
          <p:cNvPr id="5" name="PlaceHolder 4"/>
          <p:cNvSpPr>
            <a:spLocks noGrp="1"/>
          </p:cNvSpPr>
          <p:nvPr>
            <p:ph type="dt" idx="36"/>
          </p:nvPr>
        </p:nvSpPr>
        <p:spPr/>
        <p:txBody>
          <a:bodyPr/>
          <a:p>
            <a:fld id="{16A7B407-3210-4B8B-B361-96DB019DF4B9}" type="datetime1">
              <a:rPr lang="en-IN"/>
              <a:t>31/12/2024</a:t>
            </a:fld>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Bubble Sort  </a:t>
            </a:r>
            <a:endParaRPr b="0" lang="en-IN" sz="4400" spc="-1" strike="noStrike">
              <a:latin typeface="Arial"/>
            </a:endParaRPr>
          </a:p>
        </p:txBody>
      </p:sp>
      <p:sp>
        <p:nvSpPr>
          <p:cNvPr id="133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38" name="" descr=""/>
          <p:cNvPicPr/>
          <p:nvPr/>
        </p:nvPicPr>
        <p:blipFill>
          <a:blip r:embed="rId1"/>
          <a:stretch/>
        </p:blipFill>
        <p:spPr>
          <a:xfrm>
            <a:off x="568440" y="853560"/>
            <a:ext cx="2489040" cy="2023920"/>
          </a:xfrm>
          <a:prstGeom prst="rect">
            <a:avLst/>
          </a:prstGeom>
          <a:ln w="0">
            <a:noFill/>
          </a:ln>
        </p:spPr>
      </p:pic>
      <p:pic>
        <p:nvPicPr>
          <p:cNvPr id="1339" name="" descr=""/>
          <p:cNvPicPr/>
          <p:nvPr/>
        </p:nvPicPr>
        <p:blipFill>
          <a:blip r:embed="rId2"/>
          <a:stretch/>
        </p:blipFill>
        <p:spPr>
          <a:xfrm>
            <a:off x="728640" y="3123000"/>
            <a:ext cx="7548840" cy="1734480"/>
          </a:xfrm>
          <a:prstGeom prst="rect">
            <a:avLst/>
          </a:prstGeom>
          <a:ln w="0">
            <a:noFill/>
          </a:ln>
        </p:spPr>
      </p:pic>
      <p:sp>
        <p:nvSpPr>
          <p:cNvPr id="4" name="PlaceHolder 3"/>
          <p:cNvSpPr>
            <a:spLocks noGrp="1"/>
          </p:cNvSpPr>
          <p:nvPr>
            <p:ph type="sldNum" idx="35"/>
          </p:nvPr>
        </p:nvSpPr>
        <p:spPr/>
        <p:txBody>
          <a:bodyPr/>
          <a:p>
            <a:fld id="{F680EBCE-9DC8-4408-9CD1-A3F6933B1E18}" type="slidenum">
              <a:t>213</a:t>
            </a:fld>
          </a:p>
        </p:txBody>
      </p:sp>
      <p:sp>
        <p:nvSpPr>
          <p:cNvPr id="5" name="PlaceHolder 4"/>
          <p:cNvSpPr>
            <a:spLocks noGrp="1"/>
          </p:cNvSpPr>
          <p:nvPr>
            <p:ph type="dt" idx="36"/>
          </p:nvPr>
        </p:nvSpPr>
        <p:spPr/>
        <p:txBody>
          <a:bodyPr/>
          <a:p>
            <a:fld id="{4A102F7F-6A55-4ADB-A705-7345ED36ED43}" type="datetime1">
              <a:rPr lang="en-IN"/>
              <a:t>31/12/2024</a:t>
            </a:fld>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34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Insertion sort is a simple sorting algorithm that puts together the final sorted array element by element. It loops through an array and extracts one component from the beginning data to insert it into the right place at the already sorted section of the array. The concept behind insertion sort is to retain a sorted sublist in the lower positions of the array and, at the same time, move the new elements to their right place by inserting these into the sublist.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Take a key and start comparing it with the rest of the location.  Find the key position from the last (i-1) to 0.  If the elements is &gt; key, keep on finding the correct position of the key.</a:t>
            </a:r>
            <a:endParaRPr b="0" lang="en-IN" sz="1800" spc="-1" strike="noStrike">
              <a:latin typeface="Arial"/>
            </a:endParaRPr>
          </a:p>
        </p:txBody>
      </p:sp>
      <p:pic>
        <p:nvPicPr>
          <p:cNvPr id="1342" name="" descr=""/>
          <p:cNvPicPr/>
          <p:nvPr/>
        </p:nvPicPr>
        <p:blipFill>
          <a:blip r:embed="rId1"/>
          <a:stretch/>
        </p:blipFill>
        <p:spPr>
          <a:xfrm>
            <a:off x="1425600" y="2901600"/>
            <a:ext cx="7391880" cy="2766600"/>
          </a:xfrm>
          <a:prstGeom prst="rect">
            <a:avLst/>
          </a:prstGeom>
          <a:ln w="0">
            <a:noFill/>
          </a:ln>
        </p:spPr>
      </p:pic>
      <p:sp>
        <p:nvSpPr>
          <p:cNvPr id="4" name="PlaceHolder 3"/>
          <p:cNvSpPr>
            <a:spLocks noGrp="1"/>
          </p:cNvSpPr>
          <p:nvPr>
            <p:ph type="sldNum" idx="35"/>
          </p:nvPr>
        </p:nvSpPr>
        <p:spPr/>
        <p:txBody>
          <a:bodyPr/>
          <a:p>
            <a:fld id="{5D633805-6910-465C-98E6-C70F30225933}" type="slidenum">
              <a:t>214</a:t>
            </a:fld>
          </a:p>
        </p:txBody>
      </p:sp>
      <p:sp>
        <p:nvSpPr>
          <p:cNvPr id="5" name="PlaceHolder 4"/>
          <p:cNvSpPr>
            <a:spLocks noGrp="1"/>
          </p:cNvSpPr>
          <p:nvPr>
            <p:ph type="dt" idx="36"/>
          </p:nvPr>
        </p:nvSpPr>
        <p:spPr/>
        <p:txBody>
          <a:bodyPr/>
          <a:p>
            <a:fld id="{16B62241-2A0F-4244-B5FA-F462676AE8D1}" type="datetime1">
              <a:rPr lang="en-IN"/>
              <a:t>31/12/2024</a:t>
            </a:fld>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34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the beginning, first 2 elements are taken and second element is taken as key and key is placed in the correct position.  After this loop first 2 elements are sorted.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next pass, 3</a:t>
            </a:r>
            <a:r>
              <a:rPr b="0" lang="en-IN" sz="1800" spc="-1" strike="noStrike" baseline="33000">
                <a:latin typeface="Arial"/>
              </a:rPr>
              <a:t>rd</a:t>
            </a:r>
            <a:r>
              <a:rPr b="0" lang="en-IN" sz="1800" spc="-1" strike="noStrike">
                <a:latin typeface="Arial"/>
              </a:rPr>
              <a:t> element is taken as the key and then compared with the 2</a:t>
            </a:r>
            <a:r>
              <a:rPr b="0" lang="en-IN" sz="1800" spc="-1" strike="noStrike" baseline="33000">
                <a:latin typeface="Arial"/>
              </a:rPr>
              <a:t>nd</a:t>
            </a:r>
            <a:r>
              <a:rPr b="0" lang="en-IN" sz="1800" spc="-1" strike="noStrike">
                <a:latin typeface="Arial"/>
              </a:rPr>
              <a:t> element.  If the 2</a:t>
            </a:r>
            <a:r>
              <a:rPr b="0" lang="en-IN" sz="1800" spc="-1" strike="noStrike" baseline="33000">
                <a:latin typeface="Arial"/>
              </a:rPr>
              <a:t>nd</a:t>
            </a:r>
            <a:r>
              <a:rPr b="0" lang="en-IN" sz="1800" spc="-1" strike="noStrike">
                <a:latin typeface="Arial"/>
              </a:rPr>
              <a:t> element is &gt; 3</a:t>
            </a:r>
            <a:r>
              <a:rPr b="0" lang="en-IN" sz="1800" spc="-1" strike="noStrike" baseline="33000">
                <a:latin typeface="Arial"/>
              </a:rPr>
              <a:t>rd</a:t>
            </a:r>
            <a:r>
              <a:rPr b="0" lang="en-IN" sz="1800" spc="-1" strike="noStrike">
                <a:latin typeface="Arial"/>
              </a:rPr>
              <a:t> element then 2</a:t>
            </a:r>
            <a:r>
              <a:rPr b="0" lang="en-IN" sz="1800" spc="-1" strike="noStrike" baseline="33000">
                <a:latin typeface="Arial"/>
              </a:rPr>
              <a:t>nd</a:t>
            </a:r>
            <a:r>
              <a:rPr b="0" lang="en-IN" sz="1800" spc="-1" strike="noStrike">
                <a:latin typeface="Arial"/>
              </a:rPr>
              <a:t> element will come to third element.  1</a:t>
            </a:r>
            <a:r>
              <a:rPr b="0" lang="en-IN" sz="1800" spc="-1" strike="noStrike" baseline="33000">
                <a:latin typeface="Arial"/>
              </a:rPr>
              <a:t>st</a:t>
            </a:r>
            <a:r>
              <a:rPr b="0" lang="en-IN" sz="1800" spc="-1" strike="noStrike">
                <a:latin typeface="Arial"/>
              </a:rPr>
              <a:t> element is compared with 3</a:t>
            </a:r>
            <a:r>
              <a:rPr b="0" lang="en-IN" sz="1800" spc="-1" strike="noStrike" baseline="33000">
                <a:latin typeface="Arial"/>
              </a:rPr>
              <a:t>rd</a:t>
            </a:r>
            <a:r>
              <a:rPr b="0" lang="en-IN" sz="1800" spc="-1" strike="noStrike">
                <a:latin typeface="Arial"/>
              </a:rPr>
              <a:t> element.  If the first element is also great then 1</a:t>
            </a:r>
            <a:r>
              <a:rPr b="0" lang="en-IN" sz="1800" spc="-1" strike="noStrike" baseline="33000">
                <a:latin typeface="Arial"/>
              </a:rPr>
              <a:t>st</a:t>
            </a:r>
            <a:r>
              <a:rPr b="0" lang="en-IN" sz="1800" spc="-1" strike="noStrike">
                <a:latin typeface="Arial"/>
              </a:rPr>
              <a:t> element will come to second position and at the end key is placed in the first position.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same process go through for all the elements.  For every pass, the key will find its place from the array.  </a:t>
            </a:r>
            <a:endParaRPr b="0" lang="en-IN" sz="1800" spc="-1" strike="noStrike">
              <a:latin typeface="Arial"/>
            </a:endParaRPr>
          </a:p>
        </p:txBody>
      </p:sp>
      <p:sp>
        <p:nvSpPr>
          <p:cNvPr id="4" name="PlaceHolder 3"/>
          <p:cNvSpPr>
            <a:spLocks noGrp="1"/>
          </p:cNvSpPr>
          <p:nvPr>
            <p:ph type="sldNum" idx="35"/>
          </p:nvPr>
        </p:nvSpPr>
        <p:spPr/>
        <p:txBody>
          <a:bodyPr/>
          <a:p>
            <a:fld id="{11ED1D50-F4B2-4184-B1A4-4292985B6A14}" type="slidenum">
              <a:t>215</a:t>
            </a:fld>
          </a:p>
        </p:txBody>
      </p:sp>
      <p:sp>
        <p:nvSpPr>
          <p:cNvPr id="5" name="PlaceHolder 4"/>
          <p:cNvSpPr>
            <a:spLocks noGrp="1"/>
          </p:cNvSpPr>
          <p:nvPr>
            <p:ph type="dt" idx="36"/>
          </p:nvPr>
        </p:nvSpPr>
        <p:spPr/>
        <p:txBody>
          <a:bodyPr/>
          <a:p>
            <a:fld id="{0FFF7884-424D-4761-980D-DA5D577BECD1}" type="datetime1">
              <a:rPr lang="en-IN"/>
              <a:t>31/12/2024</a:t>
            </a:fld>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34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Merge sort is the sorting technique that follows the divide and conquer approach.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is one of the most popular and efficient sorting algorithm. It divides the given list into two equal halves, calls itself for the two halves and then merges the two sorted halves. We have to define the merge() function to perform the merging.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sub-lists are divided again and again into halves until the list cannot be divided further. Then we combine the pair of one element lists into two-element lists, sorting them in the process. The sorted two-element pairs is merged into the four-element lists, and so on until we get the sorted list.</a:t>
            </a:r>
            <a:endParaRPr b="0" lang="en-IN" sz="1800" spc="-1" strike="noStrike">
              <a:latin typeface="Arial"/>
            </a:endParaRPr>
          </a:p>
        </p:txBody>
      </p:sp>
      <p:sp>
        <p:nvSpPr>
          <p:cNvPr id="4" name="PlaceHolder 3"/>
          <p:cNvSpPr>
            <a:spLocks noGrp="1"/>
          </p:cNvSpPr>
          <p:nvPr>
            <p:ph type="sldNum" idx="41"/>
          </p:nvPr>
        </p:nvSpPr>
        <p:spPr/>
        <p:txBody>
          <a:bodyPr/>
          <a:p>
            <a:fld id="{64FE1E7D-E384-4435-BA0D-B57DE7AEE049}" type="slidenum">
              <a:t>216</a:t>
            </a:fld>
          </a:p>
        </p:txBody>
      </p:sp>
      <p:sp>
        <p:nvSpPr>
          <p:cNvPr id="5" name="PlaceHolder 4"/>
          <p:cNvSpPr>
            <a:spLocks noGrp="1"/>
          </p:cNvSpPr>
          <p:nvPr>
            <p:ph type="dt" idx="42"/>
          </p:nvPr>
        </p:nvSpPr>
        <p:spPr/>
        <p:txBody>
          <a:bodyPr/>
          <a:p>
            <a:fld id="{D173B794-356D-4991-A13E-36933755D97C}" type="datetime1">
              <a:rPr lang="en-IN"/>
              <a:t>31/12/2024</a:t>
            </a:fld>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34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49" name="" descr=""/>
          <p:cNvPicPr/>
          <p:nvPr/>
        </p:nvPicPr>
        <p:blipFill>
          <a:blip r:embed="rId1"/>
          <a:stretch/>
        </p:blipFill>
        <p:spPr>
          <a:xfrm>
            <a:off x="14040" y="1231560"/>
            <a:ext cx="10077840" cy="3225240"/>
          </a:xfrm>
          <a:prstGeom prst="rect">
            <a:avLst/>
          </a:prstGeom>
          <a:ln w="0">
            <a:noFill/>
          </a:ln>
        </p:spPr>
      </p:pic>
      <p:sp>
        <p:nvSpPr>
          <p:cNvPr id="4" name="PlaceHolder 3"/>
          <p:cNvSpPr>
            <a:spLocks noGrp="1"/>
          </p:cNvSpPr>
          <p:nvPr>
            <p:ph type="sldNum" idx="35"/>
          </p:nvPr>
        </p:nvSpPr>
        <p:spPr/>
        <p:txBody>
          <a:bodyPr/>
          <a:p>
            <a:fld id="{FE1DD4F4-ED8F-4476-9BE9-0AED761239CF}" type="slidenum">
              <a:t>217</a:t>
            </a:fld>
          </a:p>
        </p:txBody>
      </p:sp>
      <p:sp>
        <p:nvSpPr>
          <p:cNvPr id="5" name="PlaceHolder 4"/>
          <p:cNvSpPr>
            <a:spLocks noGrp="1"/>
          </p:cNvSpPr>
          <p:nvPr>
            <p:ph type="dt" idx="36"/>
          </p:nvPr>
        </p:nvSpPr>
        <p:spPr/>
        <p:txBody>
          <a:bodyPr/>
          <a:p>
            <a:fld id="{AC75F522-236A-4372-95FE-7A618CD84877}" type="datetime1">
              <a:rPr lang="en-IN"/>
              <a:t>31/12/2024</a:t>
            </a:fld>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Quick Sort</a:t>
            </a:r>
            <a:endParaRPr b="0" lang="en-IN" sz="4400" spc="-1" strike="noStrike">
              <a:latin typeface="Arial"/>
            </a:endParaRPr>
          </a:p>
        </p:txBody>
      </p:sp>
      <p:sp>
        <p:nvSpPr>
          <p:cNvPr id="135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With the quick sort, first the middle element is partitioned in the list.  The middle element, the left will have less numbers and right will have all the greater numbers. Quick sort will sort the left portion.  Quicksort again will sort the right portion again by partitioning recursively.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52" name="" descr=""/>
          <p:cNvPicPr/>
          <p:nvPr/>
        </p:nvPicPr>
        <p:blipFill>
          <a:blip r:embed="rId1"/>
          <a:stretch/>
        </p:blipFill>
        <p:spPr>
          <a:xfrm>
            <a:off x="893520" y="1891800"/>
            <a:ext cx="8319240" cy="2336760"/>
          </a:xfrm>
          <a:prstGeom prst="rect">
            <a:avLst/>
          </a:prstGeom>
          <a:ln w="0">
            <a:noFill/>
          </a:ln>
        </p:spPr>
      </p:pic>
      <p:sp>
        <p:nvSpPr>
          <p:cNvPr id="4" name="PlaceHolder 3"/>
          <p:cNvSpPr>
            <a:spLocks noGrp="1"/>
          </p:cNvSpPr>
          <p:nvPr>
            <p:ph type="sldNum" idx="35"/>
          </p:nvPr>
        </p:nvSpPr>
        <p:spPr/>
        <p:txBody>
          <a:bodyPr/>
          <a:p>
            <a:fld id="{3C433E4D-2C2A-45FD-9E67-8D719C934820}" type="slidenum">
              <a:t>218</a:t>
            </a:fld>
          </a:p>
        </p:txBody>
      </p:sp>
      <p:sp>
        <p:nvSpPr>
          <p:cNvPr id="5" name="PlaceHolder 4"/>
          <p:cNvSpPr>
            <a:spLocks noGrp="1"/>
          </p:cNvSpPr>
          <p:nvPr>
            <p:ph type="dt" idx="36"/>
          </p:nvPr>
        </p:nvSpPr>
        <p:spPr/>
        <p:txBody>
          <a:bodyPr/>
          <a:p>
            <a:fld id="{9BB4159D-1CA5-4CB2-9105-4234789429B6}" type="datetime1">
              <a:rPr lang="en-IN"/>
              <a:t>31/12/2024</a:t>
            </a:fld>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Linear Search</a:t>
            </a:r>
            <a:endParaRPr b="0" lang="en-IN" sz="4400" spc="-1" strike="noStrike">
              <a:latin typeface="Arial"/>
            </a:endParaRPr>
          </a:p>
        </p:txBody>
      </p:sp>
      <p:sp>
        <p:nvSpPr>
          <p:cNvPr id="135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55" name="" descr=""/>
          <p:cNvPicPr/>
          <p:nvPr/>
        </p:nvPicPr>
        <p:blipFill>
          <a:blip r:embed="rId1"/>
          <a:stretch/>
        </p:blipFill>
        <p:spPr>
          <a:xfrm>
            <a:off x="870840" y="1695240"/>
            <a:ext cx="8364600" cy="2298240"/>
          </a:xfrm>
          <a:prstGeom prst="rect">
            <a:avLst/>
          </a:prstGeom>
          <a:ln w="0">
            <a:noFill/>
          </a:ln>
        </p:spPr>
      </p:pic>
      <p:sp>
        <p:nvSpPr>
          <p:cNvPr id="4" name="PlaceHolder 3"/>
          <p:cNvSpPr>
            <a:spLocks noGrp="1"/>
          </p:cNvSpPr>
          <p:nvPr>
            <p:ph type="sldNum" idx="35"/>
          </p:nvPr>
        </p:nvSpPr>
        <p:spPr/>
        <p:txBody>
          <a:bodyPr/>
          <a:p>
            <a:fld id="{D8F022AF-13F1-4B58-96D3-26DD8A57C68C}" type="slidenum">
              <a:t>219</a:t>
            </a:fld>
          </a:p>
        </p:txBody>
      </p:sp>
      <p:sp>
        <p:nvSpPr>
          <p:cNvPr id="5" name="PlaceHolder 4"/>
          <p:cNvSpPr>
            <a:spLocks noGrp="1"/>
          </p:cNvSpPr>
          <p:nvPr>
            <p:ph type="dt" idx="36"/>
          </p:nvPr>
        </p:nvSpPr>
        <p:spPr/>
        <p:txBody>
          <a:bodyPr/>
          <a:p>
            <a:fld id="{87EC32C9-832B-4270-B1E7-01210852448F}" type="datetime1">
              <a:rPr lang="en-IN"/>
              <a:t>31/12/2024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82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27618A03-CD73-4C9C-855D-3E5D469A5C09}" type="slidenum">
              <a:t>22</a:t>
            </a:fld>
          </a:p>
        </p:txBody>
      </p:sp>
      <p:sp>
        <p:nvSpPr>
          <p:cNvPr id="5" name="PlaceHolder 4"/>
          <p:cNvSpPr>
            <a:spLocks noGrp="1"/>
          </p:cNvSpPr>
          <p:nvPr>
            <p:ph type="dt" idx="3"/>
          </p:nvPr>
        </p:nvSpPr>
        <p:spPr/>
        <p:txBody>
          <a:bodyPr/>
          <a:p>
            <a:fld id="{F8BFE445-332A-4B4F-95AD-3D37F32C71DB}" type="datetime1">
              <a:rPr lang="en-IN"/>
              <a:t>31/12/2024</a:t>
            </a:fld>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Binary Search  </a:t>
            </a:r>
            <a:endParaRPr b="0" lang="en-IN" sz="4400" spc="-1" strike="noStrike">
              <a:latin typeface="Arial"/>
            </a:endParaRPr>
          </a:p>
        </p:txBody>
      </p:sp>
      <p:sp>
        <p:nvSpPr>
          <p:cNvPr id="135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sp>
        <p:nvSpPr>
          <p:cNvPr id="1358" name=""/>
          <p:cNvSpPr/>
          <p:nvPr/>
        </p:nvSpPr>
        <p:spPr>
          <a:xfrm>
            <a:off x="216000" y="720000"/>
            <a:ext cx="4101840" cy="3161160"/>
          </a:xfrm>
          <a:prstGeom prst="rect">
            <a:avLst/>
          </a:prstGeom>
          <a:blipFill rotWithShape="0">
            <a:blip r:embed="rId1"/>
            <a:srcRect/>
            <a:stretch/>
          </a:blipFill>
          <a:ln w="0">
            <a:noFill/>
          </a:ln>
        </p:spPr>
        <p:style>
          <a:lnRef idx="0"/>
          <a:fillRef idx="0"/>
          <a:effectRef idx="0"/>
          <a:fontRef idx="minor"/>
        </p:style>
        <p:txBody>
          <a:bodyPr lIns="90000" rIns="90000" tIns="45000" bIns="45000" anchor="t" anchorCtr="1">
            <a:noAutofit/>
          </a:bodyPr>
          <a:p>
            <a:pPr>
              <a:lnSpc>
                <a:spcPct val="100000"/>
              </a:lnSpc>
              <a:buNone/>
            </a:pPr>
            <a:r>
              <a:rPr b="0" lang="en-IN" sz="1800" spc="-1" strike="noStrike">
                <a:solidFill>
                  <a:srgbClr val="000000"/>
                </a:solidFill>
                <a:latin typeface="Arial"/>
                <a:ea typeface="DejaVu Sans"/>
              </a:rPr>
              <a:t>v</a:t>
            </a:r>
            <a:endParaRPr b="0" lang="en-IN" sz="1800" spc="-1" strike="noStrike">
              <a:latin typeface="Arial"/>
            </a:endParaRPr>
          </a:p>
        </p:txBody>
      </p:sp>
      <p:pic>
        <p:nvPicPr>
          <p:cNvPr id="1359" name="" descr=""/>
          <p:cNvPicPr/>
          <p:nvPr/>
        </p:nvPicPr>
        <p:blipFill>
          <a:blip r:embed="rId2"/>
          <a:stretch/>
        </p:blipFill>
        <p:spPr>
          <a:xfrm>
            <a:off x="783360" y="4032000"/>
            <a:ext cx="8539920" cy="1224360"/>
          </a:xfrm>
          <a:prstGeom prst="rect">
            <a:avLst/>
          </a:prstGeom>
          <a:ln w="0">
            <a:noFill/>
          </a:ln>
        </p:spPr>
      </p:pic>
      <p:sp>
        <p:nvSpPr>
          <p:cNvPr id="4" name="PlaceHolder 3"/>
          <p:cNvSpPr>
            <a:spLocks noGrp="1"/>
          </p:cNvSpPr>
          <p:nvPr>
            <p:ph type="sldNum" idx="35"/>
          </p:nvPr>
        </p:nvSpPr>
        <p:spPr/>
        <p:txBody>
          <a:bodyPr/>
          <a:p>
            <a:fld id="{070FE629-CE2A-4000-AFF3-9CDC86E02516}" type="slidenum">
              <a:t>220</a:t>
            </a:fld>
          </a:p>
        </p:txBody>
      </p:sp>
      <p:sp>
        <p:nvSpPr>
          <p:cNvPr id="5" name="PlaceHolder 4"/>
          <p:cNvSpPr>
            <a:spLocks noGrp="1"/>
          </p:cNvSpPr>
          <p:nvPr>
            <p:ph type="dt" idx="36"/>
          </p:nvPr>
        </p:nvSpPr>
        <p:spPr/>
        <p:txBody>
          <a:bodyPr/>
          <a:p>
            <a:fld id="{D5DFD706-7782-474F-AD5E-E881094841AF}" type="datetime1">
              <a:rPr lang="en-IN"/>
              <a:t>31/12/2024</a:t>
            </a:fld>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Describing the basics of input and output in Java   </a:t>
            </a:r>
            <a:endParaRPr b="0" lang="en-IN" sz="3200" spc="-1" strike="noStrike">
              <a:latin typeface="Arial"/>
            </a:endParaRPr>
          </a:p>
        </p:txBody>
      </p:sp>
      <p:sp>
        <p:nvSpPr>
          <p:cNvPr id="136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Java, input and output (I/O) operations are handled using streams, which provide a mechanism to read data from and write data to sources like files, network connections, or memory. Streams in Java are part of the java.io and java.nio packages. </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 </a:t>
            </a:r>
            <a:r>
              <a:rPr b="1" lang="en-IN" sz="1800" spc="-1" strike="noStrike">
                <a:latin typeface="Arial"/>
              </a:rPr>
              <a:t>What are I/O Streams </a:t>
            </a:r>
            <a:r>
              <a:rPr b="0" lang="en-IN" sz="1800" spc="-1" strike="noStrike">
                <a:latin typeface="Arial"/>
              </a:rPr>
              <a:t>: A stream is a sequence of data. In Java, streams are classified into two types based on the direction of data flow:</a:t>
            </a:r>
            <a:endParaRPr b="0" lang="en-IN" sz="1800" spc="-1" strike="noStrike">
              <a:latin typeface="Arial"/>
            </a:endParaRPr>
          </a:p>
          <a:p>
            <a:pPr>
              <a:lnSpc>
                <a:spcPct val="100000"/>
              </a:lnSpc>
              <a:buNone/>
            </a:pPr>
            <a:r>
              <a:rPr b="1" lang="en-IN" sz="1800" spc="-1" strike="noStrike">
                <a:latin typeface="Arial"/>
              </a:rPr>
              <a:t>Input Stream: </a:t>
            </a:r>
            <a:r>
              <a:rPr b="0" lang="en-IN" sz="1800" spc="-1" strike="noStrike">
                <a:latin typeface="Arial"/>
              </a:rPr>
              <a:t>Used to read data from a source (e.g., file, keyboard, network).</a:t>
            </a:r>
            <a:endParaRPr b="0" lang="en-IN" sz="1800" spc="-1" strike="noStrike">
              <a:latin typeface="Arial"/>
            </a:endParaRPr>
          </a:p>
          <a:p>
            <a:pPr>
              <a:lnSpc>
                <a:spcPct val="100000"/>
              </a:lnSpc>
              <a:buNone/>
            </a:pPr>
            <a:r>
              <a:rPr b="1" lang="en-IN" sz="1800" spc="-1" strike="noStrike">
                <a:latin typeface="Arial"/>
              </a:rPr>
              <a:t>Output Stream:</a:t>
            </a:r>
            <a:r>
              <a:rPr b="0" lang="en-IN" sz="1800" spc="-1" strike="noStrike">
                <a:latin typeface="Arial"/>
              </a:rPr>
              <a:t> Used to write data to a destination (e.g., file, console, network).</a:t>
            </a:r>
            <a:endParaRPr b="0" lang="en-IN" sz="1800" spc="-1" strike="noStrike">
              <a:latin typeface="Arial"/>
            </a:endParaRPr>
          </a:p>
        </p:txBody>
      </p:sp>
      <p:pic>
        <p:nvPicPr>
          <p:cNvPr id="1362" name="" descr=""/>
          <p:cNvPicPr/>
          <p:nvPr/>
        </p:nvPicPr>
        <p:blipFill>
          <a:blip r:embed="rId1"/>
          <a:stretch/>
        </p:blipFill>
        <p:spPr>
          <a:xfrm>
            <a:off x="2556000" y="2866320"/>
            <a:ext cx="4498200" cy="2825280"/>
          </a:xfrm>
          <a:prstGeom prst="rect">
            <a:avLst/>
          </a:prstGeom>
          <a:ln w="0">
            <a:noFill/>
          </a:ln>
        </p:spPr>
      </p:pic>
      <p:sp>
        <p:nvSpPr>
          <p:cNvPr id="4" name="PlaceHolder 3"/>
          <p:cNvSpPr>
            <a:spLocks noGrp="1"/>
          </p:cNvSpPr>
          <p:nvPr>
            <p:ph type="sldNum" idx="35"/>
          </p:nvPr>
        </p:nvSpPr>
        <p:spPr/>
        <p:txBody>
          <a:bodyPr/>
          <a:p>
            <a:fld id="{2E1242E5-A628-47BE-B702-40A0EAE10117}" type="slidenum">
              <a:t>221</a:t>
            </a:fld>
          </a:p>
        </p:txBody>
      </p:sp>
      <p:sp>
        <p:nvSpPr>
          <p:cNvPr id="5" name="PlaceHolder 4"/>
          <p:cNvSpPr>
            <a:spLocks noGrp="1"/>
          </p:cNvSpPr>
          <p:nvPr>
            <p:ph type="dt" idx="36"/>
          </p:nvPr>
        </p:nvSpPr>
        <p:spPr/>
        <p:txBody>
          <a:bodyPr/>
          <a:p>
            <a:fld id="{182C7D63-523F-4FE8-BA03-799005444B66}" type="datetime1">
              <a:rPr lang="en-IN"/>
              <a:t>31/12/2024</a:t>
            </a:fld>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65" name="" descr=""/>
          <p:cNvPicPr/>
          <p:nvPr/>
        </p:nvPicPr>
        <p:blipFill>
          <a:blip r:embed="rId1"/>
          <a:stretch/>
        </p:blipFill>
        <p:spPr>
          <a:xfrm>
            <a:off x="180000" y="151920"/>
            <a:ext cx="8998200" cy="5517000"/>
          </a:xfrm>
          <a:prstGeom prst="rect">
            <a:avLst/>
          </a:prstGeom>
          <a:ln w="0">
            <a:noFill/>
          </a:ln>
        </p:spPr>
      </p:pic>
      <p:sp>
        <p:nvSpPr>
          <p:cNvPr id="4" name="PlaceHolder 3"/>
          <p:cNvSpPr>
            <a:spLocks noGrp="1"/>
          </p:cNvSpPr>
          <p:nvPr>
            <p:ph type="sldNum" idx="35"/>
          </p:nvPr>
        </p:nvSpPr>
        <p:spPr/>
        <p:txBody>
          <a:bodyPr/>
          <a:p>
            <a:fld id="{1C8A0674-4A2E-4B99-A240-A459F2DD98BD}" type="slidenum">
              <a:t>222</a:t>
            </a:fld>
          </a:p>
        </p:txBody>
      </p:sp>
      <p:sp>
        <p:nvSpPr>
          <p:cNvPr id="5" name="PlaceHolder 4"/>
          <p:cNvSpPr>
            <a:spLocks noGrp="1"/>
          </p:cNvSpPr>
          <p:nvPr>
            <p:ph type="dt" idx="36"/>
          </p:nvPr>
        </p:nvSpPr>
        <p:spPr/>
        <p:txBody>
          <a:bodyPr/>
          <a:p>
            <a:fld id="{9F54AB06-BBAA-4C30-A49D-94E7ABB2CCC2}" type="datetime1">
              <a:rPr lang="en-IN"/>
              <a:t>31/12/2024</a:t>
            </a:fld>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Read and write data from the console.   </a:t>
            </a:r>
            <a:endParaRPr b="0" lang="en-IN" sz="3600" spc="-1" strike="noStrike">
              <a:latin typeface="Arial"/>
            </a:endParaRPr>
          </a:p>
        </p:txBody>
      </p:sp>
      <p:sp>
        <p:nvSpPr>
          <p:cNvPr id="136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Scanner class can be used to read the data fom the console.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System.out.println() can be used to print the data to the console.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68" name="" descr=""/>
          <p:cNvPicPr/>
          <p:nvPr/>
        </p:nvPicPr>
        <p:blipFill>
          <a:blip r:embed="rId1"/>
          <a:stretch/>
        </p:blipFill>
        <p:spPr>
          <a:xfrm>
            <a:off x="360" y="1440000"/>
            <a:ext cx="10078560" cy="2834640"/>
          </a:xfrm>
          <a:prstGeom prst="rect">
            <a:avLst/>
          </a:prstGeom>
          <a:ln w="0">
            <a:noFill/>
          </a:ln>
        </p:spPr>
      </p:pic>
      <p:pic>
        <p:nvPicPr>
          <p:cNvPr id="1369" name="" descr=""/>
          <p:cNvPicPr/>
          <p:nvPr/>
        </p:nvPicPr>
        <p:blipFill>
          <a:blip r:embed="rId2"/>
          <a:stretch/>
        </p:blipFill>
        <p:spPr>
          <a:xfrm>
            <a:off x="2187000" y="4320000"/>
            <a:ext cx="5911200" cy="1384560"/>
          </a:xfrm>
          <a:prstGeom prst="rect">
            <a:avLst/>
          </a:prstGeom>
          <a:ln w="0">
            <a:noFill/>
          </a:ln>
        </p:spPr>
      </p:pic>
      <p:sp>
        <p:nvSpPr>
          <p:cNvPr id="4" name="PlaceHolder 3"/>
          <p:cNvSpPr>
            <a:spLocks noGrp="1"/>
          </p:cNvSpPr>
          <p:nvPr>
            <p:ph type="sldNum" idx="41"/>
          </p:nvPr>
        </p:nvSpPr>
        <p:spPr/>
        <p:txBody>
          <a:bodyPr/>
          <a:p>
            <a:fld id="{67E9D378-74B2-4363-9555-406FC86DC33C}" type="slidenum">
              <a:t>223</a:t>
            </a:fld>
          </a:p>
        </p:txBody>
      </p:sp>
      <p:sp>
        <p:nvSpPr>
          <p:cNvPr id="5" name="PlaceHolder 4"/>
          <p:cNvSpPr>
            <a:spLocks noGrp="1"/>
          </p:cNvSpPr>
          <p:nvPr>
            <p:ph type="dt" idx="42"/>
          </p:nvPr>
        </p:nvSpPr>
        <p:spPr/>
        <p:txBody>
          <a:bodyPr/>
          <a:p>
            <a:fld id="{386F29EF-A571-4E2D-8FF9-3BAF07EA73ED}" type="datetime1">
              <a:rPr lang="en-IN"/>
              <a:t>31/12/2024</a:t>
            </a:fld>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streams to read and write files  </a:t>
            </a:r>
            <a:endParaRPr b="0" lang="en-IN" sz="4400" spc="-1" strike="noStrike">
              <a:latin typeface="Arial"/>
            </a:endParaRPr>
          </a:p>
        </p:txBody>
      </p:sp>
      <p:sp>
        <p:nvSpPr>
          <p:cNvPr id="137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File Reading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File Writing :  </a:t>
            </a:r>
            <a:endParaRPr b="0" lang="en-IN" sz="1800" spc="-1" strike="noStrike">
              <a:latin typeface="Arial"/>
            </a:endParaRPr>
          </a:p>
        </p:txBody>
      </p:sp>
      <p:pic>
        <p:nvPicPr>
          <p:cNvPr id="1372" name="" descr=""/>
          <p:cNvPicPr/>
          <p:nvPr/>
        </p:nvPicPr>
        <p:blipFill>
          <a:blip r:embed="rId1"/>
          <a:stretch/>
        </p:blipFill>
        <p:spPr>
          <a:xfrm>
            <a:off x="2329200" y="852480"/>
            <a:ext cx="3429000" cy="1950840"/>
          </a:xfrm>
          <a:prstGeom prst="rect">
            <a:avLst/>
          </a:prstGeom>
          <a:ln w="0">
            <a:noFill/>
          </a:ln>
        </p:spPr>
      </p:pic>
      <p:pic>
        <p:nvPicPr>
          <p:cNvPr id="1373" name="" descr=""/>
          <p:cNvPicPr/>
          <p:nvPr/>
        </p:nvPicPr>
        <p:blipFill>
          <a:blip r:embed="rId2"/>
          <a:stretch/>
        </p:blipFill>
        <p:spPr>
          <a:xfrm>
            <a:off x="2340000" y="3139920"/>
            <a:ext cx="4745160" cy="2078280"/>
          </a:xfrm>
          <a:prstGeom prst="rect">
            <a:avLst/>
          </a:prstGeom>
          <a:ln w="0">
            <a:noFill/>
          </a:ln>
        </p:spPr>
      </p:pic>
      <p:sp>
        <p:nvSpPr>
          <p:cNvPr id="4" name="PlaceHolder 3"/>
          <p:cNvSpPr>
            <a:spLocks noGrp="1"/>
          </p:cNvSpPr>
          <p:nvPr>
            <p:ph type="sldNum" idx="41"/>
          </p:nvPr>
        </p:nvSpPr>
        <p:spPr/>
        <p:txBody>
          <a:bodyPr/>
          <a:p>
            <a:fld id="{4258961F-23A6-4057-892F-5A7ACC9639C9}" type="slidenum">
              <a:t>224</a:t>
            </a:fld>
          </a:p>
        </p:txBody>
      </p:sp>
      <p:sp>
        <p:nvSpPr>
          <p:cNvPr id="5" name="PlaceHolder 4"/>
          <p:cNvSpPr>
            <a:spLocks noGrp="1"/>
          </p:cNvSpPr>
          <p:nvPr>
            <p:ph type="dt" idx="42"/>
          </p:nvPr>
        </p:nvSpPr>
        <p:spPr/>
        <p:txBody>
          <a:bodyPr/>
          <a:p>
            <a:fld id="{0D1FF7C1-E196-4889-9CC7-77EE2D7C66A8}" type="datetime1">
              <a:rPr lang="en-IN"/>
              <a:t>31/12/2024</a:t>
            </a:fld>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streams to read and write files  </a:t>
            </a:r>
            <a:endParaRPr b="0" lang="en-IN" sz="4400" spc="-1" strike="noStrike">
              <a:latin typeface="Arial"/>
            </a:endParaRPr>
          </a:p>
        </p:txBody>
      </p:sp>
      <p:sp>
        <p:nvSpPr>
          <p:cNvPr id="137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File copying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Copies Character by character :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76" name="" descr=""/>
          <p:cNvPicPr/>
          <p:nvPr/>
        </p:nvPicPr>
        <p:blipFill>
          <a:blip r:embed="rId1"/>
          <a:stretch/>
        </p:blipFill>
        <p:spPr>
          <a:xfrm>
            <a:off x="2340000" y="720000"/>
            <a:ext cx="5320080" cy="2226960"/>
          </a:xfrm>
          <a:prstGeom prst="rect">
            <a:avLst/>
          </a:prstGeom>
          <a:ln w="0">
            <a:noFill/>
          </a:ln>
        </p:spPr>
      </p:pic>
      <p:pic>
        <p:nvPicPr>
          <p:cNvPr id="1377" name="" descr=""/>
          <p:cNvPicPr/>
          <p:nvPr/>
        </p:nvPicPr>
        <p:blipFill>
          <a:blip r:embed="rId2"/>
          <a:stretch/>
        </p:blipFill>
        <p:spPr>
          <a:xfrm>
            <a:off x="4153680" y="3340800"/>
            <a:ext cx="4664520" cy="2328120"/>
          </a:xfrm>
          <a:prstGeom prst="rect">
            <a:avLst/>
          </a:prstGeom>
          <a:ln w="0">
            <a:noFill/>
          </a:ln>
        </p:spPr>
      </p:pic>
      <p:sp>
        <p:nvSpPr>
          <p:cNvPr id="4" name="PlaceHolder 3"/>
          <p:cNvSpPr>
            <a:spLocks noGrp="1"/>
          </p:cNvSpPr>
          <p:nvPr>
            <p:ph type="sldNum" idx="41"/>
          </p:nvPr>
        </p:nvSpPr>
        <p:spPr/>
        <p:txBody>
          <a:bodyPr/>
          <a:p>
            <a:fld id="{E8E65D30-E5AC-4AB9-A3DC-2B5B6FAAB1E5}" type="slidenum">
              <a:t>225</a:t>
            </a:fld>
          </a:p>
        </p:txBody>
      </p:sp>
      <p:sp>
        <p:nvSpPr>
          <p:cNvPr id="5" name="PlaceHolder 4"/>
          <p:cNvSpPr>
            <a:spLocks noGrp="1"/>
          </p:cNvSpPr>
          <p:nvPr>
            <p:ph type="dt" idx="42"/>
          </p:nvPr>
        </p:nvSpPr>
        <p:spPr/>
        <p:txBody>
          <a:bodyPr/>
          <a:p>
            <a:fld id="{A3BC548A-631C-4433-8807-59DD00DD4951}" type="datetime1">
              <a:rPr lang="en-IN"/>
              <a:t>31/12/2024</a:t>
            </a:fld>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What is serialization.  </a:t>
            </a:r>
            <a:endParaRPr b="0" lang="en-IN" sz="3200" spc="-1" strike="noStrike">
              <a:latin typeface="Arial"/>
            </a:endParaRPr>
          </a:p>
        </p:txBody>
      </p:sp>
      <p:sp>
        <p:nvSpPr>
          <p:cNvPr id="137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1" lang="en-IN" sz="1800" spc="-1" strike="noStrike">
                <a:latin typeface="Arial"/>
              </a:rPr>
              <a:t>Serialization</a:t>
            </a:r>
            <a:r>
              <a:rPr b="0" lang="en-IN" sz="1800" spc="-1" strike="noStrike">
                <a:latin typeface="Arial"/>
              </a:rPr>
              <a:t> in Java is the process of converting an object's state into a byte stream so that it can be:</a:t>
            </a:r>
            <a:endParaRPr b="0" lang="en-IN" sz="1800" spc="-1" strike="noStrike">
              <a:latin typeface="Arial"/>
            </a:endParaRPr>
          </a:p>
          <a:p>
            <a:pPr>
              <a:lnSpc>
                <a:spcPct val="100000"/>
              </a:lnSpc>
              <a:buNone/>
            </a:pPr>
            <a:r>
              <a:rPr b="0" lang="en-IN" sz="1800" spc="-1" strike="noStrike">
                <a:latin typeface="Arial"/>
              </a:rPr>
              <a:t>Persisted to a storage medium, such as a file or database.</a:t>
            </a:r>
            <a:endParaRPr b="0" lang="en-IN" sz="1800" spc="-1" strike="noStrike">
              <a:latin typeface="Arial"/>
            </a:endParaRPr>
          </a:p>
          <a:p>
            <a:pPr>
              <a:lnSpc>
                <a:spcPct val="100000"/>
              </a:lnSpc>
              <a:buNone/>
            </a:pPr>
            <a:r>
              <a:rPr b="0" lang="en-IN" sz="1800" spc="-1" strike="noStrike">
                <a:latin typeface="Arial"/>
              </a:rPr>
              <a:t>Transferred across a network (e.g., for remote communication).</a:t>
            </a:r>
            <a:endParaRPr b="0" lang="en-IN" sz="1800" spc="-1" strike="noStrike">
              <a:latin typeface="Arial"/>
            </a:endParaRPr>
          </a:p>
          <a:p>
            <a:pPr>
              <a:lnSpc>
                <a:spcPct val="100000"/>
              </a:lnSpc>
              <a:buNone/>
            </a:pPr>
            <a:r>
              <a:rPr b="0" lang="en-IN" sz="1800" spc="-1" strike="noStrike">
                <a:latin typeface="Arial"/>
              </a:rPr>
              <a:t>Reconstructed later by deserialization.</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Key Concepts of Serialization</a:t>
            </a:r>
            <a:endParaRPr b="0" lang="en-IN" sz="1800" spc="-1" strike="noStrike">
              <a:latin typeface="Arial"/>
            </a:endParaRPr>
          </a:p>
          <a:p>
            <a:pPr>
              <a:lnSpc>
                <a:spcPct val="100000"/>
              </a:lnSpc>
              <a:buNone/>
            </a:pPr>
            <a:r>
              <a:rPr b="0" lang="en-IN" sz="1800" spc="-1" strike="noStrike">
                <a:latin typeface="Arial"/>
              </a:rPr>
              <a:t>Serializable Interface: To serialize an object, its class must implement the java.io.Serializable interface. This is a marker interface, meaning it does not have any methods. It merely signals to the Java runtime that the class is serializable.</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Object</a:t>
            </a:r>
            <a:r>
              <a:rPr b="1" lang="en-IN" sz="1800" spc="-1" strike="noStrike">
                <a:latin typeface="Arial"/>
              </a:rPr>
              <a:t>OutputStream and ObjectInputStream:</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ObjectOutputStream: Used to write the serialized object to an output stream.</a:t>
            </a:r>
            <a:endParaRPr b="0" lang="en-IN" sz="1800" spc="-1" strike="noStrike">
              <a:latin typeface="Arial"/>
            </a:endParaRPr>
          </a:p>
          <a:p>
            <a:pPr>
              <a:lnSpc>
                <a:spcPct val="100000"/>
              </a:lnSpc>
              <a:buNone/>
            </a:pPr>
            <a:r>
              <a:rPr b="0" lang="en-IN" sz="1800" spc="-1" strike="noStrike">
                <a:latin typeface="Arial"/>
              </a:rPr>
              <a:t>ObjectInputStream: Used to read the serialized object from an input stream.</a:t>
            </a:r>
            <a:endParaRPr b="0" lang="en-IN" sz="1800" spc="-1" strike="noStrike">
              <a:latin typeface="Arial"/>
            </a:endParaRPr>
          </a:p>
        </p:txBody>
      </p:sp>
      <p:sp>
        <p:nvSpPr>
          <p:cNvPr id="4" name="PlaceHolder 3"/>
          <p:cNvSpPr>
            <a:spLocks noGrp="1"/>
          </p:cNvSpPr>
          <p:nvPr>
            <p:ph type="sldNum" idx="41"/>
          </p:nvPr>
        </p:nvSpPr>
        <p:spPr/>
        <p:txBody>
          <a:bodyPr/>
          <a:p>
            <a:fld id="{502258A7-DE24-44E5-99FA-6A7C114FE6DE}" type="slidenum">
              <a:t>226</a:t>
            </a:fld>
          </a:p>
        </p:txBody>
      </p:sp>
      <p:sp>
        <p:nvSpPr>
          <p:cNvPr id="5" name="PlaceHolder 4"/>
          <p:cNvSpPr>
            <a:spLocks noGrp="1"/>
          </p:cNvSpPr>
          <p:nvPr>
            <p:ph type="dt" idx="42"/>
          </p:nvPr>
        </p:nvSpPr>
        <p:spPr/>
        <p:txBody>
          <a:bodyPr/>
          <a:p>
            <a:fld id="{DC8E7F17-EE96-4C9B-9BAC-AA87F307243F}" type="datetime1">
              <a:rPr lang="en-IN"/>
              <a:t>31/12/2024</a:t>
            </a:fld>
          </a:p>
        </p:txBody>
      </p:sp>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Writing and read objects using Serializable  </a:t>
            </a:r>
            <a:endParaRPr b="0" lang="en-IN" sz="3200" spc="-1" strike="noStrike">
              <a:latin typeface="Arial"/>
            </a:endParaRPr>
          </a:p>
        </p:txBody>
      </p:sp>
      <p:sp>
        <p:nvSpPr>
          <p:cNvPr id="138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To make the object serializable, implement that class with Serializable interface.  Use ObjectOutputStream and FileOutputStream() to serialize the object.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 the classes ObjectInputStream and FileInputStream  for deserializing.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82" name="" descr=""/>
          <p:cNvPicPr/>
          <p:nvPr/>
        </p:nvPicPr>
        <p:blipFill>
          <a:blip r:embed="rId1"/>
          <a:stretch/>
        </p:blipFill>
        <p:spPr>
          <a:xfrm>
            <a:off x="760680" y="1440000"/>
            <a:ext cx="4817520" cy="1594800"/>
          </a:xfrm>
          <a:prstGeom prst="rect">
            <a:avLst/>
          </a:prstGeom>
          <a:ln w="0">
            <a:noFill/>
          </a:ln>
        </p:spPr>
      </p:pic>
      <p:pic>
        <p:nvPicPr>
          <p:cNvPr id="1383" name="" descr=""/>
          <p:cNvPicPr/>
          <p:nvPr/>
        </p:nvPicPr>
        <p:blipFill>
          <a:blip r:embed="rId2"/>
          <a:stretch/>
        </p:blipFill>
        <p:spPr>
          <a:xfrm>
            <a:off x="1620000" y="3517200"/>
            <a:ext cx="5124240" cy="1881000"/>
          </a:xfrm>
          <a:prstGeom prst="rect">
            <a:avLst/>
          </a:prstGeom>
          <a:ln w="0">
            <a:noFill/>
          </a:ln>
        </p:spPr>
      </p:pic>
      <p:sp>
        <p:nvSpPr>
          <p:cNvPr id="4" name="PlaceHolder 3"/>
          <p:cNvSpPr>
            <a:spLocks noGrp="1"/>
          </p:cNvSpPr>
          <p:nvPr>
            <p:ph type="sldNum" idx="41"/>
          </p:nvPr>
        </p:nvSpPr>
        <p:spPr/>
        <p:txBody>
          <a:bodyPr/>
          <a:p>
            <a:fld id="{985E90DC-8F10-4E55-8C5C-3C3CDC3274E0}" type="slidenum">
              <a:t>227</a:t>
            </a:fld>
          </a:p>
        </p:txBody>
      </p:sp>
      <p:sp>
        <p:nvSpPr>
          <p:cNvPr id="5" name="PlaceHolder 4"/>
          <p:cNvSpPr>
            <a:spLocks noGrp="1"/>
          </p:cNvSpPr>
          <p:nvPr>
            <p:ph type="dt" idx="42"/>
          </p:nvPr>
        </p:nvSpPr>
        <p:spPr/>
        <p:txBody>
          <a:bodyPr/>
          <a:p>
            <a:fld id="{111CA591-3DA9-4EC8-AB1E-CFFE4E6241A9}" type="datetime1">
              <a:rPr lang="en-IN"/>
              <a:t>31/12/2024</a:t>
            </a:fld>
          </a:p>
        </p:txBody>
      </p: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Describing operating system task scheduling   </a:t>
            </a:r>
            <a:endParaRPr b="0" lang="en-IN" sz="3600" spc="-1" strike="noStrike">
              <a:latin typeface="Arial"/>
            </a:endParaRPr>
          </a:p>
        </p:txBody>
      </p:sp>
      <p:sp>
        <p:nvSpPr>
          <p:cNvPr id="138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600" spc="-1" strike="noStrike">
                <a:latin typeface="Arial"/>
              </a:rPr>
              <a:t>Operating system task scheduling refers to the process by which an operating system manages the execution of tasks or processes. It ensures that the CPU is used efficiently, allowing multiple processes to run seemingly simultaneously by giving each process a time slice or CPU time. The scheduler determines which process runs, when it runs, and for how long. </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1" lang="en-IN" sz="1600" spc="-1" strike="noStrike">
                <a:latin typeface="Arial"/>
              </a:rPr>
              <a:t>Task Scheduling in Operating Systems with Multithreading :  </a:t>
            </a:r>
            <a:r>
              <a:rPr b="0" lang="en-IN" sz="1600" spc="-1" strike="noStrike">
                <a:latin typeface="Arial"/>
              </a:rPr>
              <a:t>Task scheduling in operating systems involves managing the execution of tasks (processes or threads) to ensure efficient use of system resources. When multithreading is introduced, the task scheduler must handle multiple threads within the same or different processes.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1" lang="en-IN" sz="1600" spc="-1" strike="noStrike">
                <a:latin typeface="Arial"/>
              </a:rPr>
              <a:t>Threads vs. Processes:  </a:t>
            </a:r>
            <a:endParaRPr b="0" lang="en-IN" sz="1600" spc="-1" strike="noStrike">
              <a:latin typeface="Arial"/>
            </a:endParaRPr>
          </a:p>
          <a:p>
            <a:pPr>
              <a:lnSpc>
                <a:spcPct val="100000"/>
              </a:lnSpc>
              <a:buNone/>
            </a:pPr>
            <a:r>
              <a:rPr b="0" lang="en-IN" sz="1600" spc="-1" strike="noStrike">
                <a:latin typeface="Arial"/>
              </a:rPr>
              <a:t>Processes are independent execution units with their own memory space.</a:t>
            </a:r>
            <a:endParaRPr b="0" lang="en-IN" sz="1600" spc="-1" strike="noStrike">
              <a:latin typeface="Arial"/>
            </a:endParaRPr>
          </a:p>
          <a:p>
            <a:pPr>
              <a:lnSpc>
                <a:spcPct val="100000"/>
              </a:lnSpc>
              <a:buNone/>
            </a:pPr>
            <a:r>
              <a:rPr b="0" lang="en-IN" sz="1600" spc="-1" strike="noStrike">
                <a:latin typeface="Arial"/>
              </a:rPr>
              <a:t> </a:t>
            </a:r>
            <a:r>
              <a:rPr b="0" lang="en-IN" sz="1600" spc="-1" strike="noStrike">
                <a:latin typeface="Arial"/>
              </a:rPr>
              <a:t>Threads are smaller execution units within a process that share the same memory space. </a:t>
            </a:r>
            <a:endParaRPr b="0" lang="en-IN" sz="1600" spc="-1" strike="noStrike">
              <a:latin typeface="Arial"/>
            </a:endParaRPr>
          </a:p>
          <a:p>
            <a:pPr>
              <a:lnSpc>
                <a:spcPct val="100000"/>
              </a:lnSpc>
              <a:buNone/>
            </a:pPr>
            <a:r>
              <a:rPr b="0" lang="en-IN" sz="1600" spc="-1" strike="noStrike">
                <a:latin typeface="Arial"/>
              </a:rPr>
              <a:t>Task scheduling for threads is often lighter and faster than for processes because threads share resources.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p:txBody>
      </p:sp>
      <p:sp>
        <p:nvSpPr>
          <p:cNvPr id="4" name="PlaceHolder 3"/>
          <p:cNvSpPr>
            <a:spLocks noGrp="1"/>
          </p:cNvSpPr>
          <p:nvPr>
            <p:ph type="sldNum" idx="41"/>
          </p:nvPr>
        </p:nvSpPr>
        <p:spPr/>
        <p:txBody>
          <a:bodyPr/>
          <a:p>
            <a:fld id="{502E6FD6-CE57-47E1-BCFA-8BD8A139DBA8}" type="slidenum">
              <a:t>228</a:t>
            </a:fld>
          </a:p>
        </p:txBody>
      </p:sp>
      <p:sp>
        <p:nvSpPr>
          <p:cNvPr id="5" name="PlaceHolder 4"/>
          <p:cNvSpPr>
            <a:spLocks noGrp="1"/>
          </p:cNvSpPr>
          <p:nvPr>
            <p:ph type="dt" idx="42"/>
          </p:nvPr>
        </p:nvSpPr>
        <p:spPr/>
        <p:txBody>
          <a:bodyPr/>
          <a:p>
            <a:fld id="{B46AC481-9442-48F9-9792-96E98F3CB190}" type="datetime1">
              <a:rPr lang="en-IN"/>
              <a:t>31/12/2024</a:t>
            </a:fld>
          </a:p>
        </p:txBody>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Creating worker threads using Runnable and Callable   </a:t>
            </a:r>
            <a:endParaRPr b="0" lang="en-IN" sz="2800" spc="-1" strike="noStrike">
              <a:latin typeface="Arial"/>
            </a:endParaRPr>
          </a:p>
        </p:txBody>
      </p:sp>
      <p:sp>
        <p:nvSpPr>
          <p:cNvPr id="138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88" name="" descr=""/>
          <p:cNvPicPr/>
          <p:nvPr/>
        </p:nvPicPr>
        <p:blipFill>
          <a:blip r:embed="rId1"/>
          <a:stretch/>
        </p:blipFill>
        <p:spPr>
          <a:xfrm>
            <a:off x="726480" y="1260000"/>
            <a:ext cx="8631720" cy="2535480"/>
          </a:xfrm>
          <a:prstGeom prst="rect">
            <a:avLst/>
          </a:prstGeom>
          <a:ln w="0">
            <a:noFill/>
          </a:ln>
        </p:spPr>
      </p:pic>
      <p:sp>
        <p:nvSpPr>
          <p:cNvPr id="4" name="PlaceHolder 3"/>
          <p:cNvSpPr>
            <a:spLocks noGrp="1"/>
          </p:cNvSpPr>
          <p:nvPr>
            <p:ph type="sldNum" idx="41"/>
          </p:nvPr>
        </p:nvSpPr>
        <p:spPr/>
        <p:txBody>
          <a:bodyPr/>
          <a:p>
            <a:fld id="{AB0B960A-4940-46C2-ADFE-8605FA19E222}" type="slidenum">
              <a:t>229</a:t>
            </a:fld>
          </a:p>
        </p:txBody>
      </p:sp>
      <p:sp>
        <p:nvSpPr>
          <p:cNvPr id="5" name="PlaceHolder 4"/>
          <p:cNvSpPr>
            <a:spLocks noGrp="1"/>
          </p:cNvSpPr>
          <p:nvPr>
            <p:ph type="dt" idx="42"/>
          </p:nvPr>
        </p:nvSpPr>
        <p:spPr/>
        <p:txBody>
          <a:bodyPr/>
          <a:p>
            <a:fld id="{8D6492B5-C06F-4982-9DBC-FD2FF4F26FCD}" type="datetime1">
              <a:rPr lang="en-IN"/>
              <a:t>31/12/2024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82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824" name="" descr=""/>
          <p:cNvPicPr/>
          <p:nvPr/>
        </p:nvPicPr>
        <p:blipFill>
          <a:blip r:embed="rId1"/>
          <a:stretch/>
        </p:blipFill>
        <p:spPr>
          <a:xfrm>
            <a:off x="1260000" y="720000"/>
            <a:ext cx="5600160" cy="4655160"/>
          </a:xfrm>
          <a:prstGeom prst="rect">
            <a:avLst/>
          </a:prstGeom>
          <a:ln w="18000">
            <a:noFill/>
          </a:ln>
        </p:spPr>
      </p:pic>
      <p:sp>
        <p:nvSpPr>
          <p:cNvPr id="4" name="PlaceHolder 3"/>
          <p:cNvSpPr>
            <a:spLocks noGrp="1"/>
          </p:cNvSpPr>
          <p:nvPr>
            <p:ph type="sldNum" idx="2"/>
          </p:nvPr>
        </p:nvSpPr>
        <p:spPr/>
        <p:txBody>
          <a:bodyPr/>
          <a:p>
            <a:fld id="{9B9E0993-FEA6-4909-AC03-06C307C87EC1}" type="slidenum">
              <a:t>23</a:t>
            </a:fld>
          </a:p>
        </p:txBody>
      </p:sp>
      <p:sp>
        <p:nvSpPr>
          <p:cNvPr id="5" name="PlaceHolder 4"/>
          <p:cNvSpPr>
            <a:spLocks noGrp="1"/>
          </p:cNvSpPr>
          <p:nvPr>
            <p:ph type="dt" idx="3"/>
          </p:nvPr>
        </p:nvSpPr>
        <p:spPr/>
        <p:txBody>
          <a:bodyPr/>
          <a:p>
            <a:fld id="{0FB45D90-6B17-4808-9DE7-44EAD3E87C70}" type="datetime1">
              <a:rPr lang="en-IN"/>
              <a:t>31/12/2024</a:t>
            </a:fld>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Thread Life Cycle   </a:t>
            </a:r>
            <a:endParaRPr b="0" lang="en-IN" sz="4400" spc="-1" strike="noStrike">
              <a:latin typeface="Arial"/>
            </a:endParaRPr>
          </a:p>
        </p:txBody>
      </p:sp>
      <p:sp>
        <p:nvSpPr>
          <p:cNvPr id="139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391" name="" descr=""/>
          <p:cNvPicPr/>
          <p:nvPr/>
        </p:nvPicPr>
        <p:blipFill>
          <a:blip r:embed="rId1"/>
          <a:stretch/>
        </p:blipFill>
        <p:spPr>
          <a:xfrm>
            <a:off x="1312920" y="1248480"/>
            <a:ext cx="7481160" cy="3541320"/>
          </a:xfrm>
          <a:prstGeom prst="rect">
            <a:avLst/>
          </a:prstGeom>
          <a:ln w="0">
            <a:noFill/>
          </a:ln>
        </p:spPr>
      </p:pic>
      <p:sp>
        <p:nvSpPr>
          <p:cNvPr id="4" name="PlaceHolder 3"/>
          <p:cNvSpPr>
            <a:spLocks noGrp="1"/>
          </p:cNvSpPr>
          <p:nvPr>
            <p:ph type="sldNum" idx="41"/>
          </p:nvPr>
        </p:nvSpPr>
        <p:spPr/>
        <p:txBody>
          <a:bodyPr/>
          <a:p>
            <a:fld id="{A1E3EACE-9105-4420-A378-06FACFFED2DA}" type="slidenum">
              <a:t>230</a:t>
            </a:fld>
          </a:p>
        </p:txBody>
      </p:sp>
      <p:sp>
        <p:nvSpPr>
          <p:cNvPr id="5" name="PlaceHolder 4"/>
          <p:cNvSpPr>
            <a:spLocks noGrp="1"/>
          </p:cNvSpPr>
          <p:nvPr>
            <p:ph type="dt" idx="42"/>
          </p:nvPr>
        </p:nvSpPr>
        <p:spPr/>
        <p:txBody>
          <a:bodyPr/>
          <a:p>
            <a:fld id="{764E0DA0-865E-4E4A-8228-E42C102DE5F0}" type="datetime1">
              <a:rPr lang="en-IN"/>
              <a:t>31/12/2024</a:t>
            </a:fld>
          </a:p>
        </p:txBody>
      </p: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Synchronization in Threads</a:t>
            </a:r>
            <a:endParaRPr b="0" lang="en-IN" sz="4400" spc="-1" strike="noStrike">
              <a:latin typeface="Arial"/>
            </a:endParaRPr>
          </a:p>
        </p:txBody>
      </p:sp>
      <p:sp>
        <p:nvSpPr>
          <p:cNvPr id="139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Synchronization in Java is a key concept in multithreading that ensures thread safety by controlling access to shared resources. It prevents thread interference and consistency problems when multiple threads operate on shared data.</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Why Synchronization is Needed: </a:t>
            </a:r>
            <a:r>
              <a:rPr b="0" lang="en-IN" sz="1800" spc="-1" strike="noStrike">
                <a:latin typeface="Arial"/>
              </a:rPr>
              <a:t>Thread Interference: Multiple threads accessing and modifying shared resources simultaneously can lead to incorrect behavior.</a:t>
            </a:r>
            <a:endParaRPr b="0" lang="en-IN" sz="1800" spc="-1" strike="noStrike">
              <a:latin typeface="Arial"/>
            </a:endParaRPr>
          </a:p>
          <a:p>
            <a:pPr>
              <a:lnSpc>
                <a:spcPct val="100000"/>
              </a:lnSpc>
              <a:buNone/>
            </a:pPr>
            <a:r>
              <a:rPr b="0" lang="en-IN" sz="1800" spc="-1" strike="noStrike">
                <a:latin typeface="Arial"/>
              </a:rPr>
              <a:t>Data Consistency: Synchronization ensures that shared resources are accessed one thread at a time, maintaining data consistency.</a:t>
            </a:r>
            <a:endParaRPr b="0" lang="en-IN" sz="1800" spc="-1" strike="noStrike">
              <a:latin typeface="Arial"/>
            </a:endParaRPr>
          </a:p>
        </p:txBody>
      </p:sp>
      <p:sp>
        <p:nvSpPr>
          <p:cNvPr id="4" name="PlaceHolder 3"/>
          <p:cNvSpPr>
            <a:spLocks noGrp="1"/>
          </p:cNvSpPr>
          <p:nvPr>
            <p:ph type="sldNum" idx="44"/>
          </p:nvPr>
        </p:nvSpPr>
        <p:spPr/>
        <p:txBody>
          <a:bodyPr/>
          <a:p>
            <a:fld id="{2D917399-7335-41DE-BFBD-63F06BFEC360}" type="slidenum">
              <a:t>231</a:t>
            </a:fld>
          </a:p>
        </p:txBody>
      </p:sp>
      <p:sp>
        <p:nvSpPr>
          <p:cNvPr id="5" name="PlaceHolder 4"/>
          <p:cNvSpPr>
            <a:spLocks noGrp="1"/>
          </p:cNvSpPr>
          <p:nvPr>
            <p:ph type="dt" idx="45"/>
          </p:nvPr>
        </p:nvSpPr>
        <p:spPr/>
        <p:txBody>
          <a:bodyPr/>
          <a:p>
            <a:fld id="{C70510EA-4F3E-4608-98F3-1395970E1B47}" type="datetime1">
              <a:rPr lang="en-IN"/>
              <a:t>31/12/2024</a:t>
            </a:fld>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endParaRPr b="0" lang="en-IN" sz="4400" spc="-1" strike="noStrike">
              <a:latin typeface="Arial"/>
            </a:endParaRPr>
          </a:p>
        </p:txBody>
      </p:sp>
      <p:sp>
        <p:nvSpPr>
          <p:cNvPr id="139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396" name="" descr=""/>
          <p:cNvPicPr/>
          <p:nvPr/>
        </p:nvPicPr>
        <p:blipFill>
          <a:blip r:embed="rId1"/>
          <a:stretch/>
        </p:blipFill>
        <p:spPr>
          <a:xfrm>
            <a:off x="0" y="0"/>
            <a:ext cx="4225680" cy="3288960"/>
          </a:xfrm>
          <a:prstGeom prst="rect">
            <a:avLst/>
          </a:prstGeom>
          <a:ln w="0">
            <a:noFill/>
          </a:ln>
        </p:spPr>
      </p:pic>
      <p:pic>
        <p:nvPicPr>
          <p:cNvPr id="1397" name="" descr=""/>
          <p:cNvPicPr/>
          <p:nvPr/>
        </p:nvPicPr>
        <p:blipFill>
          <a:blip r:embed="rId2"/>
          <a:stretch/>
        </p:blipFill>
        <p:spPr>
          <a:xfrm>
            <a:off x="4499280" y="2520000"/>
            <a:ext cx="5616000" cy="3163680"/>
          </a:xfrm>
          <a:prstGeom prst="rect">
            <a:avLst/>
          </a:prstGeom>
          <a:ln w="0">
            <a:noFill/>
          </a:ln>
        </p:spPr>
      </p:pic>
      <p:sp>
        <p:nvSpPr>
          <p:cNvPr id="4" name="PlaceHolder 3"/>
          <p:cNvSpPr>
            <a:spLocks noGrp="1"/>
          </p:cNvSpPr>
          <p:nvPr>
            <p:ph type="sldNum" idx="44"/>
          </p:nvPr>
        </p:nvSpPr>
        <p:spPr/>
        <p:txBody>
          <a:bodyPr/>
          <a:p>
            <a:fld id="{FA4CC848-71D2-4A02-A142-B9A1E4E07D1A}" type="slidenum">
              <a:t>232</a:t>
            </a:fld>
          </a:p>
        </p:txBody>
      </p:sp>
      <p:sp>
        <p:nvSpPr>
          <p:cNvPr id="5" name="PlaceHolder 4"/>
          <p:cNvSpPr>
            <a:spLocks noGrp="1"/>
          </p:cNvSpPr>
          <p:nvPr>
            <p:ph type="dt" idx="45"/>
          </p:nvPr>
        </p:nvSpPr>
        <p:spPr/>
        <p:txBody>
          <a:bodyPr/>
          <a:p>
            <a:fld id="{725532C9-0511-4910-BDFD-388AE325F071}" type="datetime1">
              <a:rPr lang="en-IN"/>
              <a:t>31/12/2024</a:t>
            </a:fld>
          </a:p>
        </p:txBody>
      </p:sp>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Inter-Thread Communication</a:t>
            </a:r>
            <a:endParaRPr b="0" lang="en-IN" sz="4400" spc="-1" strike="noStrike">
              <a:latin typeface="Arial"/>
            </a:endParaRPr>
          </a:p>
        </p:txBody>
      </p:sp>
      <p:sp>
        <p:nvSpPr>
          <p:cNvPr id="139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Inter-thread communication in Java allows threads to communicate with each other, typically to coordinate their actions or share resources. It is a key aspect of multithreading to achieve synchronization and avoid race conditions.</a:t>
            </a:r>
            <a:endParaRPr b="0" lang="en-IN" sz="1800" spc="-1" strike="noStrike">
              <a:latin typeface="Arial"/>
            </a:endParaRPr>
          </a:p>
          <a:p>
            <a:pPr>
              <a:lnSpc>
                <a:spcPct val="100000"/>
              </a:lnSpc>
              <a:buNone/>
            </a:pPr>
            <a:r>
              <a:rPr b="0" lang="en-IN" sz="1800" spc="-1" strike="noStrike">
                <a:latin typeface="Arial"/>
              </a:rPr>
              <a:t> </a:t>
            </a:r>
            <a:endParaRPr b="0" lang="en-IN" sz="1800" spc="-1" strike="noStrike">
              <a:latin typeface="Arial"/>
            </a:endParaRPr>
          </a:p>
          <a:p>
            <a:pPr>
              <a:lnSpc>
                <a:spcPct val="100000"/>
              </a:lnSpc>
              <a:buNone/>
            </a:pPr>
            <a:r>
              <a:rPr b="1" lang="en-IN" sz="1800" spc="-1" strike="noStrike">
                <a:latin typeface="Arial"/>
              </a:rPr>
              <a:t>Synchronized Block or Method</a:t>
            </a:r>
            <a:endParaRPr b="0" lang="en-IN" sz="1800" spc="-1" strike="noStrike">
              <a:latin typeface="Arial"/>
            </a:endParaRPr>
          </a:p>
          <a:p>
            <a:pPr>
              <a:lnSpc>
                <a:spcPct val="100000"/>
              </a:lnSpc>
              <a:buNone/>
            </a:pPr>
            <a:r>
              <a:rPr b="0" lang="en-IN" sz="1800" spc="-1" strike="noStrike">
                <a:latin typeface="Arial"/>
              </a:rPr>
              <a:t>Threads need to synchronize access to shared resources to prevent race conditions. Synchronization ensures that only one thread accesses a critical section at a time.</a:t>
            </a:r>
            <a:endParaRPr b="0" lang="en-IN" sz="1800" spc="-1" strike="noStrike">
              <a:latin typeface="Arial"/>
            </a:endParaRPr>
          </a:p>
          <a:p>
            <a:pPr>
              <a:lnSpc>
                <a:spcPct val="100000"/>
              </a:lnSpc>
              <a:buNone/>
            </a:pPr>
            <a:r>
              <a:rPr b="0" lang="en-IN" sz="1800" spc="-1" strike="noStrike">
                <a:latin typeface="Arial"/>
              </a:rPr>
              <a:t>Wait, Notify, and NotifyAll Methods</a:t>
            </a:r>
            <a:endParaRPr b="0" lang="en-IN" sz="1800" spc="-1" strike="noStrike">
              <a:latin typeface="Arial"/>
            </a:endParaRPr>
          </a:p>
          <a:p>
            <a:pPr>
              <a:lnSpc>
                <a:spcPct val="100000"/>
              </a:lnSpc>
              <a:buNone/>
            </a:pPr>
            <a:r>
              <a:rPr b="0" lang="en-IN" sz="1800" spc="-1" strike="noStrike">
                <a:latin typeface="Arial"/>
              </a:rPr>
              <a:t>These methods are used to facilitate communication between threads. They must be called from within a synchronized block or method.</a:t>
            </a:r>
            <a:endParaRPr b="0" lang="en-IN" sz="1800" spc="-1" strike="noStrike">
              <a:latin typeface="Arial"/>
            </a:endParaRPr>
          </a:p>
          <a:p>
            <a:pPr>
              <a:lnSpc>
                <a:spcPct val="100000"/>
              </a:lnSpc>
              <a:buNone/>
            </a:pPr>
            <a:r>
              <a:rPr b="1" lang="en-IN" sz="1800" spc="-1" strike="noStrike">
                <a:latin typeface="Arial"/>
              </a:rPr>
              <a:t>wait():</a:t>
            </a:r>
            <a:r>
              <a:rPr b="0" lang="en-IN" sz="1800" spc="-1" strike="noStrike">
                <a:latin typeface="Arial"/>
              </a:rPr>
              <a:t> Makes the current thread release the monitor lock and enter the waiting state until another thread calls notify() or notifyAll() on the same object.</a:t>
            </a:r>
            <a:endParaRPr b="0" lang="en-IN" sz="1800" spc="-1" strike="noStrike">
              <a:latin typeface="Arial"/>
            </a:endParaRPr>
          </a:p>
          <a:p>
            <a:pPr>
              <a:lnSpc>
                <a:spcPct val="100000"/>
              </a:lnSpc>
              <a:buNone/>
            </a:pPr>
            <a:r>
              <a:rPr b="1" lang="en-IN" sz="1800" spc="-1" strike="noStrike">
                <a:latin typeface="Arial"/>
              </a:rPr>
              <a:t>notify():</a:t>
            </a:r>
            <a:r>
              <a:rPr b="0" lang="en-IN" sz="1800" spc="-1" strike="noStrike">
                <a:latin typeface="Arial"/>
              </a:rPr>
              <a:t> Wakes up a single thread that is waiting on the object's monitor.</a:t>
            </a:r>
            <a:endParaRPr b="0" lang="en-IN" sz="1800" spc="-1" strike="noStrike">
              <a:latin typeface="Arial"/>
            </a:endParaRPr>
          </a:p>
          <a:p>
            <a:pPr>
              <a:lnSpc>
                <a:spcPct val="100000"/>
              </a:lnSpc>
              <a:buNone/>
            </a:pPr>
            <a:r>
              <a:rPr b="1" lang="en-IN" sz="1800" spc="-1" strike="noStrike">
                <a:latin typeface="Arial"/>
              </a:rPr>
              <a:t>notifyAll():</a:t>
            </a:r>
            <a:r>
              <a:rPr b="0" lang="en-IN" sz="1800" spc="-1" strike="noStrike">
                <a:latin typeface="Arial"/>
              </a:rPr>
              <a:t> Wakes up all threads that are waiting on the object's monitor.</a:t>
            </a:r>
            <a:endParaRPr b="0" lang="en-IN" sz="1800" spc="-1" strike="noStrike">
              <a:latin typeface="Arial"/>
            </a:endParaRPr>
          </a:p>
        </p:txBody>
      </p:sp>
      <p:sp>
        <p:nvSpPr>
          <p:cNvPr id="4" name="PlaceHolder 3"/>
          <p:cNvSpPr>
            <a:spLocks noGrp="1"/>
          </p:cNvSpPr>
          <p:nvPr>
            <p:ph type="sldNum" idx="44"/>
          </p:nvPr>
        </p:nvSpPr>
        <p:spPr/>
        <p:txBody>
          <a:bodyPr/>
          <a:p>
            <a:fld id="{D70646AE-AC3D-48D9-A02A-AD8AD4B08695}" type="slidenum">
              <a:t>233</a:t>
            </a:fld>
          </a:p>
        </p:txBody>
      </p:sp>
      <p:sp>
        <p:nvSpPr>
          <p:cNvPr id="5" name="PlaceHolder 4"/>
          <p:cNvSpPr>
            <a:spLocks noGrp="1"/>
          </p:cNvSpPr>
          <p:nvPr>
            <p:ph type="dt" idx="45"/>
          </p:nvPr>
        </p:nvSpPr>
        <p:spPr/>
        <p:txBody>
          <a:bodyPr/>
          <a:p>
            <a:fld id="{6548223F-64A4-448F-AF98-5AD42D12C3D4}" type="datetime1">
              <a:rPr lang="en-IN"/>
              <a:t>31/12/2024</a:t>
            </a:fld>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Avoiding common multithreading pitfalls</a:t>
            </a:r>
            <a:endParaRPr b="0" lang="en-IN" sz="4000" spc="-1" strike="noStrike">
              <a:latin typeface="Arial"/>
            </a:endParaRPr>
          </a:p>
        </p:txBody>
      </p:sp>
      <p:sp>
        <p:nvSpPr>
          <p:cNvPr id="140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2400" spc="-1" strike="noStrike">
                <a:latin typeface="Arial"/>
              </a:rPr>
              <a:t> </a:t>
            </a:r>
            <a:r>
              <a:rPr b="0" lang="en-IN" sz="2400" spc="-1" strike="noStrike">
                <a:latin typeface="Arial"/>
              </a:rPr>
              <a:t>Multithreading in Java is powerful but comes with potential pitfalls.</a:t>
            </a:r>
            <a:endParaRPr b="0" lang="en-IN" sz="2400" spc="-1" strike="noStrike">
              <a:latin typeface="Arial"/>
            </a:endParaRPr>
          </a:p>
          <a:p>
            <a:pPr>
              <a:lnSpc>
                <a:spcPct val="100000"/>
              </a:lnSpc>
              <a:buNone/>
            </a:pPr>
            <a:r>
              <a:rPr b="0" lang="en-IN" sz="2400" spc="-1" strike="noStrike">
                <a:latin typeface="Arial"/>
              </a:rPr>
              <a:t>1  Improper Synchronization</a:t>
            </a:r>
            <a:endParaRPr b="0" lang="en-IN" sz="2400" spc="-1" strike="noStrike">
              <a:latin typeface="Arial"/>
            </a:endParaRPr>
          </a:p>
          <a:p>
            <a:pPr>
              <a:lnSpc>
                <a:spcPct val="100000"/>
              </a:lnSpc>
              <a:buNone/>
            </a:pPr>
            <a:r>
              <a:rPr b="0" lang="en-IN" sz="2400" spc="-1" strike="noStrike">
                <a:latin typeface="Arial"/>
              </a:rPr>
              <a:t>2. Deadlocks :  Occurs when two or more threads are waiting on each other to release resources. Solution: Avoid nested locks and you can use tryLocock to lock the resource for certain amount of time.</a:t>
            </a:r>
            <a:endParaRPr b="0" lang="en-IN" sz="2400" spc="-1" strike="noStrike">
              <a:latin typeface="Arial"/>
            </a:endParaRPr>
          </a:p>
          <a:p>
            <a:pPr>
              <a:lnSpc>
                <a:spcPct val="100000"/>
              </a:lnSpc>
              <a:buNone/>
            </a:pPr>
            <a:r>
              <a:rPr b="0" lang="en-IN" sz="2400" spc="-1" strike="noStrike">
                <a:latin typeface="Arial"/>
              </a:rPr>
              <a:t>3. Race Conditions :  Multiple threads modify shared data simultaneously without proper coordination. Solution : Use atomic classes (AtomicInteger, AtomicReference) for simple operations. Use synchronized or locks for complex operations.</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p:txBody>
      </p:sp>
      <p:sp>
        <p:nvSpPr>
          <p:cNvPr id="4" name="PlaceHolder 3"/>
          <p:cNvSpPr>
            <a:spLocks noGrp="1"/>
          </p:cNvSpPr>
          <p:nvPr>
            <p:ph type="sldNum" idx="44"/>
          </p:nvPr>
        </p:nvSpPr>
        <p:spPr/>
        <p:txBody>
          <a:bodyPr/>
          <a:p>
            <a:fld id="{D7342B53-F920-48C4-958C-F3F695E43ACD}" type="slidenum">
              <a:t>234</a:t>
            </a:fld>
          </a:p>
        </p:txBody>
      </p:sp>
      <p:sp>
        <p:nvSpPr>
          <p:cNvPr id="5" name="PlaceHolder 4"/>
          <p:cNvSpPr>
            <a:spLocks noGrp="1"/>
          </p:cNvSpPr>
          <p:nvPr>
            <p:ph type="dt" idx="45"/>
          </p:nvPr>
        </p:nvSpPr>
        <p:spPr/>
        <p:txBody>
          <a:bodyPr/>
          <a:p>
            <a:fld id="{B768E6AC-0FE7-4656-B569-05EF17A79C84}" type="datetime1">
              <a:rPr lang="en-IN"/>
              <a:t>31/12/2024</a:t>
            </a:fld>
          </a:p>
        </p:txBody>
      </p:sp>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Schedulers, Timers</a:t>
            </a:r>
            <a:endParaRPr b="0" lang="en-IN" sz="4400" spc="-1" strike="noStrike">
              <a:latin typeface="Arial"/>
            </a:endParaRPr>
          </a:p>
        </p:txBody>
      </p:sp>
      <p:sp>
        <p:nvSpPr>
          <p:cNvPr id="140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04" name="" descr=""/>
          <p:cNvPicPr/>
          <p:nvPr/>
        </p:nvPicPr>
        <p:blipFill>
          <a:blip r:embed="rId1"/>
          <a:stretch/>
        </p:blipFill>
        <p:spPr>
          <a:xfrm>
            <a:off x="44640" y="1005840"/>
            <a:ext cx="10079280" cy="3687480"/>
          </a:xfrm>
          <a:prstGeom prst="rect">
            <a:avLst/>
          </a:prstGeom>
          <a:ln w="0">
            <a:noFill/>
          </a:ln>
        </p:spPr>
      </p:pic>
      <p:sp>
        <p:nvSpPr>
          <p:cNvPr id="4" name="PlaceHolder 3"/>
          <p:cNvSpPr>
            <a:spLocks noGrp="1"/>
          </p:cNvSpPr>
          <p:nvPr>
            <p:ph type="sldNum" idx="44"/>
          </p:nvPr>
        </p:nvSpPr>
        <p:spPr/>
        <p:txBody>
          <a:bodyPr/>
          <a:p>
            <a:fld id="{1B4A9950-31D6-4377-846C-E4A4178499E8}" type="slidenum">
              <a:t>235</a:t>
            </a:fld>
          </a:p>
        </p:txBody>
      </p:sp>
      <p:sp>
        <p:nvSpPr>
          <p:cNvPr id="5" name="PlaceHolder 4"/>
          <p:cNvSpPr>
            <a:spLocks noGrp="1"/>
          </p:cNvSpPr>
          <p:nvPr>
            <p:ph type="dt" idx="45"/>
          </p:nvPr>
        </p:nvSpPr>
        <p:spPr/>
        <p:txBody>
          <a:bodyPr/>
          <a:p>
            <a:fld id="{639CD918-66F7-4DF5-9537-DA5A76FBD706}" type="datetime1">
              <a:rPr lang="en-IN"/>
              <a:t>31/12/2024</a:t>
            </a:fld>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Schedulers, Timers</a:t>
            </a:r>
            <a:endParaRPr b="0" lang="en-IN" sz="4400" spc="-1" strike="noStrike">
              <a:latin typeface="Arial"/>
            </a:endParaRPr>
          </a:p>
        </p:txBody>
      </p:sp>
      <p:sp>
        <p:nvSpPr>
          <p:cNvPr id="140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07" name="" descr=""/>
          <p:cNvPicPr/>
          <p:nvPr/>
        </p:nvPicPr>
        <p:blipFill>
          <a:blip r:embed="rId1"/>
          <a:stretch/>
        </p:blipFill>
        <p:spPr>
          <a:xfrm>
            <a:off x="44640" y="1689480"/>
            <a:ext cx="10079280" cy="2319840"/>
          </a:xfrm>
          <a:prstGeom prst="rect">
            <a:avLst/>
          </a:prstGeom>
          <a:ln w="0">
            <a:noFill/>
          </a:ln>
        </p:spPr>
      </p:pic>
      <p:sp>
        <p:nvSpPr>
          <p:cNvPr id="4" name="PlaceHolder 3"/>
          <p:cNvSpPr>
            <a:spLocks noGrp="1"/>
          </p:cNvSpPr>
          <p:nvPr>
            <p:ph type="sldNum" idx="44"/>
          </p:nvPr>
        </p:nvSpPr>
        <p:spPr/>
        <p:txBody>
          <a:bodyPr/>
          <a:p>
            <a:fld id="{CB0D96B7-E260-40F9-833D-4FA12E916690}" type="slidenum">
              <a:t>236</a:t>
            </a:fld>
          </a:p>
        </p:txBody>
      </p:sp>
      <p:sp>
        <p:nvSpPr>
          <p:cNvPr id="5" name="PlaceHolder 4"/>
          <p:cNvSpPr>
            <a:spLocks noGrp="1"/>
          </p:cNvSpPr>
          <p:nvPr>
            <p:ph type="dt" idx="45"/>
          </p:nvPr>
        </p:nvSpPr>
        <p:spPr/>
        <p:txBody>
          <a:bodyPr/>
          <a:p>
            <a:fld id="{D7BB43E4-6A55-430B-9CAF-DF1521E8ABE3}" type="datetime1">
              <a:rPr lang="en-IN"/>
              <a:t>31/12/2024</a:t>
            </a:fld>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Defining the layout of the JDBC API</a:t>
            </a:r>
            <a:endParaRPr b="0" lang="en-IN" sz="4400" spc="-1" strike="noStrike">
              <a:latin typeface="Arial"/>
            </a:endParaRPr>
          </a:p>
        </p:txBody>
      </p:sp>
      <p:sp>
        <p:nvSpPr>
          <p:cNvPr id="140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Steps involved in JDBC are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1. Load the driver.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2. Connect with the db.</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3. Create a statement.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4. Execute sql statement.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5. Close the connection. </a:t>
            </a:r>
            <a:endParaRPr b="0" lang="en-IN" sz="1800" spc="-1" strike="noStrike">
              <a:latin typeface="Arial"/>
            </a:endParaRPr>
          </a:p>
        </p:txBody>
      </p:sp>
      <p:pic>
        <p:nvPicPr>
          <p:cNvPr id="1410" name="" descr=""/>
          <p:cNvPicPr/>
          <p:nvPr/>
        </p:nvPicPr>
        <p:blipFill>
          <a:blip r:embed="rId1"/>
          <a:stretch/>
        </p:blipFill>
        <p:spPr>
          <a:xfrm>
            <a:off x="3960000" y="900000"/>
            <a:ext cx="5739120" cy="3907800"/>
          </a:xfrm>
          <a:prstGeom prst="rect">
            <a:avLst/>
          </a:prstGeom>
          <a:ln w="0">
            <a:noFill/>
          </a:ln>
        </p:spPr>
      </p:pic>
      <p:sp>
        <p:nvSpPr>
          <p:cNvPr id="4" name="PlaceHolder 3"/>
          <p:cNvSpPr>
            <a:spLocks noGrp="1"/>
          </p:cNvSpPr>
          <p:nvPr>
            <p:ph type="sldNum" idx="44"/>
          </p:nvPr>
        </p:nvSpPr>
        <p:spPr/>
        <p:txBody>
          <a:bodyPr/>
          <a:p>
            <a:fld id="{5740C5AB-5915-4230-8A13-F8143FB40DA1}" type="slidenum">
              <a:t>237</a:t>
            </a:fld>
          </a:p>
        </p:txBody>
      </p:sp>
      <p:sp>
        <p:nvSpPr>
          <p:cNvPr id="5" name="PlaceHolder 4"/>
          <p:cNvSpPr>
            <a:spLocks noGrp="1"/>
          </p:cNvSpPr>
          <p:nvPr>
            <p:ph type="dt" idx="45"/>
          </p:nvPr>
        </p:nvSpPr>
        <p:spPr/>
        <p:txBody>
          <a:bodyPr/>
          <a:p>
            <a:fld id="{120F6E43-0F3C-4849-8539-CC7E33AA6EBE}" type="datetime1">
              <a:rPr lang="en-IN"/>
              <a:t>31/12/2024</a:t>
            </a:fld>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Connecting to a database by using a JDBC driver</a:t>
            </a:r>
            <a:endParaRPr b="0" lang="en-IN" sz="3200" spc="-1" strike="noStrike">
              <a:latin typeface="Arial"/>
            </a:endParaRPr>
          </a:p>
        </p:txBody>
      </p:sp>
      <p:sp>
        <p:nvSpPr>
          <p:cNvPr id="141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Add JDBC driver to the classpath of the project.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And perform the required steps for the JDBC program.</a:t>
            </a:r>
            <a:endParaRPr b="0" lang="en-IN" sz="1800" spc="-1" strike="noStrike">
              <a:latin typeface="Arial"/>
            </a:endParaRPr>
          </a:p>
        </p:txBody>
      </p:sp>
      <p:sp>
        <p:nvSpPr>
          <p:cNvPr id="4" name="PlaceHolder 3"/>
          <p:cNvSpPr>
            <a:spLocks noGrp="1"/>
          </p:cNvSpPr>
          <p:nvPr>
            <p:ph type="sldNum" idx="44"/>
          </p:nvPr>
        </p:nvSpPr>
        <p:spPr/>
        <p:txBody>
          <a:bodyPr/>
          <a:p>
            <a:fld id="{0F4AD8ED-BAF9-4167-9A60-00433FC11D76}" type="slidenum">
              <a:t>238</a:t>
            </a:fld>
          </a:p>
        </p:txBody>
      </p:sp>
      <p:sp>
        <p:nvSpPr>
          <p:cNvPr id="5" name="PlaceHolder 4"/>
          <p:cNvSpPr>
            <a:spLocks noGrp="1"/>
          </p:cNvSpPr>
          <p:nvPr>
            <p:ph type="dt" idx="45"/>
          </p:nvPr>
        </p:nvSpPr>
        <p:spPr/>
        <p:txBody>
          <a:bodyPr/>
          <a:p>
            <a:fld id="{E11D6888-F8E8-4E99-9D5F-7B703EEFA76F}" type="datetime1">
              <a:rPr lang="en-IN"/>
              <a:t>31/12/2024</a:t>
            </a:fld>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Submitting queries and get results from the Database.</a:t>
            </a:r>
            <a:endParaRPr b="0" lang="en-IN" sz="2800" spc="-1" strike="noStrike">
              <a:latin typeface="Arial"/>
            </a:endParaRPr>
          </a:p>
        </p:txBody>
      </p:sp>
      <p:sp>
        <p:nvSpPr>
          <p:cNvPr id="141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15" name="" descr=""/>
          <p:cNvPicPr/>
          <p:nvPr/>
        </p:nvPicPr>
        <p:blipFill>
          <a:blip r:embed="rId1"/>
          <a:stretch/>
        </p:blipFill>
        <p:spPr>
          <a:xfrm>
            <a:off x="44640" y="748080"/>
            <a:ext cx="10078920" cy="4706280"/>
          </a:xfrm>
          <a:prstGeom prst="rect">
            <a:avLst/>
          </a:prstGeom>
          <a:ln w="0">
            <a:noFill/>
          </a:ln>
        </p:spPr>
      </p:pic>
      <p:sp>
        <p:nvSpPr>
          <p:cNvPr id="4" name="PlaceHolder 3"/>
          <p:cNvSpPr>
            <a:spLocks noGrp="1"/>
          </p:cNvSpPr>
          <p:nvPr>
            <p:ph type="sldNum" idx="44"/>
          </p:nvPr>
        </p:nvSpPr>
        <p:spPr/>
        <p:txBody>
          <a:bodyPr/>
          <a:p>
            <a:fld id="{05101CB2-8A57-42A3-B0F8-3B1A0A82202C}" type="slidenum">
              <a:t>239</a:t>
            </a:fld>
          </a:p>
        </p:txBody>
      </p:sp>
      <p:sp>
        <p:nvSpPr>
          <p:cNvPr id="5" name="PlaceHolder 4"/>
          <p:cNvSpPr>
            <a:spLocks noGrp="1"/>
          </p:cNvSpPr>
          <p:nvPr>
            <p:ph type="dt" idx="45"/>
          </p:nvPr>
        </p:nvSpPr>
        <p:spPr/>
        <p:txBody>
          <a:bodyPr/>
          <a:p>
            <a:fld id="{99DCCC9D-E03C-4702-94E0-FF7E02DA7B8F}" type="datetime1">
              <a:rPr lang="en-IN"/>
              <a:t>31/12/2024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826"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7CD878F-0B5E-4D21-AE49-C941AA645D53}" type="slidenum">
              <a:t>24</a:t>
            </a:fld>
          </a:p>
        </p:txBody>
      </p:sp>
      <p:sp>
        <p:nvSpPr>
          <p:cNvPr id="5" name="PlaceHolder 4"/>
          <p:cNvSpPr>
            <a:spLocks noGrp="1"/>
          </p:cNvSpPr>
          <p:nvPr>
            <p:ph type="dt" idx="3"/>
          </p:nvPr>
        </p:nvSpPr>
        <p:spPr/>
        <p:txBody>
          <a:bodyPr/>
          <a:p>
            <a:fld id="{4624F69A-B923-4E6C-B7EF-5865D327B94E}" type="datetime1">
              <a:rPr lang="en-IN"/>
              <a:t>31/12/2024</a:t>
            </a:fld>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Submitting queries and get results from the Database.</a:t>
            </a:r>
            <a:endParaRPr b="0" lang="en-IN" sz="2800" spc="-1" strike="noStrike">
              <a:latin typeface="Arial"/>
            </a:endParaRPr>
          </a:p>
        </p:txBody>
      </p:sp>
      <p:sp>
        <p:nvSpPr>
          <p:cNvPr id="141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18" name="" descr=""/>
          <p:cNvPicPr/>
          <p:nvPr/>
        </p:nvPicPr>
        <p:blipFill>
          <a:blip r:embed="rId1"/>
          <a:stretch/>
        </p:blipFill>
        <p:spPr>
          <a:xfrm>
            <a:off x="0" y="787320"/>
            <a:ext cx="10078920" cy="1731240"/>
          </a:xfrm>
          <a:prstGeom prst="rect">
            <a:avLst/>
          </a:prstGeom>
          <a:ln w="0">
            <a:noFill/>
          </a:ln>
        </p:spPr>
      </p:pic>
      <p:pic>
        <p:nvPicPr>
          <p:cNvPr id="1419" name="" descr=""/>
          <p:cNvPicPr/>
          <p:nvPr/>
        </p:nvPicPr>
        <p:blipFill>
          <a:blip r:embed="rId2"/>
          <a:stretch/>
        </p:blipFill>
        <p:spPr>
          <a:xfrm>
            <a:off x="1224000" y="2479680"/>
            <a:ext cx="8098560" cy="3383280"/>
          </a:xfrm>
          <a:prstGeom prst="rect">
            <a:avLst/>
          </a:prstGeom>
          <a:ln w="0">
            <a:noFill/>
          </a:ln>
        </p:spPr>
      </p:pic>
      <p:sp>
        <p:nvSpPr>
          <p:cNvPr id="4" name="PlaceHolder 3"/>
          <p:cNvSpPr>
            <a:spLocks noGrp="1"/>
          </p:cNvSpPr>
          <p:nvPr>
            <p:ph type="sldNum" idx="44"/>
          </p:nvPr>
        </p:nvSpPr>
        <p:spPr/>
        <p:txBody>
          <a:bodyPr/>
          <a:p>
            <a:fld id="{7D7C79D2-9E82-456A-9271-AB33C7CCB339}" type="slidenum">
              <a:t>240</a:t>
            </a:fld>
          </a:p>
        </p:txBody>
      </p:sp>
      <p:sp>
        <p:nvSpPr>
          <p:cNvPr id="5" name="PlaceHolder 4"/>
          <p:cNvSpPr>
            <a:spLocks noGrp="1"/>
          </p:cNvSpPr>
          <p:nvPr>
            <p:ph type="dt" idx="45"/>
          </p:nvPr>
        </p:nvSpPr>
        <p:spPr/>
        <p:txBody>
          <a:bodyPr/>
          <a:p>
            <a:fld id="{00957457-EC22-4D0B-A10A-71760AB10CC4}" type="datetime1">
              <a:rPr lang="en-IN"/>
              <a:t>31/12/2024</a:t>
            </a:fld>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Specifying JDBC driver information externally </a:t>
            </a:r>
            <a:endParaRPr b="0" lang="en-IN" sz="3600" spc="-1" strike="noStrike">
              <a:latin typeface="Arial"/>
            </a:endParaRPr>
          </a:p>
        </p:txBody>
      </p:sp>
      <p:sp>
        <p:nvSpPr>
          <p:cNvPr id="142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Create a file named db.properties and have the following information in it: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22" name="" descr=""/>
          <p:cNvPicPr/>
          <p:nvPr/>
        </p:nvPicPr>
        <p:blipFill>
          <a:blip r:embed="rId1"/>
          <a:stretch/>
        </p:blipFill>
        <p:spPr>
          <a:xfrm>
            <a:off x="684360" y="1040400"/>
            <a:ext cx="5434200" cy="1838160"/>
          </a:xfrm>
          <a:prstGeom prst="rect">
            <a:avLst/>
          </a:prstGeom>
          <a:ln w="0">
            <a:noFill/>
          </a:ln>
        </p:spPr>
      </p:pic>
      <p:pic>
        <p:nvPicPr>
          <p:cNvPr id="1423" name="" descr=""/>
          <p:cNvPicPr/>
          <p:nvPr/>
        </p:nvPicPr>
        <p:blipFill>
          <a:blip r:embed="rId2"/>
          <a:stretch/>
        </p:blipFill>
        <p:spPr>
          <a:xfrm>
            <a:off x="3533400" y="2700000"/>
            <a:ext cx="5753160" cy="2969280"/>
          </a:xfrm>
          <a:prstGeom prst="rect">
            <a:avLst/>
          </a:prstGeom>
          <a:ln w="0">
            <a:noFill/>
          </a:ln>
        </p:spPr>
      </p:pic>
      <p:sp>
        <p:nvSpPr>
          <p:cNvPr id="4" name="PlaceHolder 3"/>
          <p:cNvSpPr>
            <a:spLocks noGrp="1"/>
          </p:cNvSpPr>
          <p:nvPr>
            <p:ph type="sldNum" idx="44"/>
          </p:nvPr>
        </p:nvSpPr>
        <p:spPr/>
        <p:txBody>
          <a:bodyPr/>
          <a:p>
            <a:fld id="{E113F1A7-FEC8-430B-BC55-59619885A34A}" type="slidenum">
              <a:t>241</a:t>
            </a:fld>
          </a:p>
        </p:txBody>
      </p:sp>
      <p:sp>
        <p:nvSpPr>
          <p:cNvPr id="5" name="PlaceHolder 4"/>
          <p:cNvSpPr>
            <a:spLocks noGrp="1"/>
          </p:cNvSpPr>
          <p:nvPr>
            <p:ph type="dt" idx="45"/>
          </p:nvPr>
        </p:nvSpPr>
        <p:spPr/>
        <p:txBody>
          <a:bodyPr/>
          <a:p>
            <a:fld id="{DD64C177-43D0-41D8-A308-84624D37635D}" type="datetime1">
              <a:rPr lang="en-IN"/>
              <a:t>31/12/2024</a:t>
            </a:fld>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Performing CRUD operations using the JDBC API – Statement &amp;</a:t>
            </a:r>
            <a:br/>
            <a:r>
              <a:rPr b="0" lang="en-IN" sz="1800" spc="-1" strike="noStrike">
                <a:latin typeface="Arial"/>
              </a:rPr>
              <a:t>PreparedStatement</a:t>
            </a:r>
            <a:endParaRPr b="0" lang="en-IN" sz="1800" spc="-1" strike="noStrike">
              <a:latin typeface="Arial"/>
            </a:endParaRPr>
          </a:p>
        </p:txBody>
      </p:sp>
      <p:sp>
        <p:nvSpPr>
          <p:cNvPr id="142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Insert a record using prepared statement.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26" name="" descr=""/>
          <p:cNvPicPr/>
          <p:nvPr/>
        </p:nvPicPr>
        <p:blipFill>
          <a:blip r:embed="rId1"/>
          <a:stretch/>
        </p:blipFill>
        <p:spPr>
          <a:xfrm>
            <a:off x="713880" y="1080000"/>
            <a:ext cx="5224680" cy="2443320"/>
          </a:xfrm>
          <a:prstGeom prst="rect">
            <a:avLst/>
          </a:prstGeom>
          <a:ln w="0">
            <a:noFill/>
          </a:ln>
        </p:spPr>
      </p:pic>
      <p:pic>
        <p:nvPicPr>
          <p:cNvPr id="1427" name="" descr=""/>
          <p:cNvPicPr/>
          <p:nvPr/>
        </p:nvPicPr>
        <p:blipFill>
          <a:blip r:embed="rId2"/>
          <a:stretch/>
        </p:blipFill>
        <p:spPr>
          <a:xfrm>
            <a:off x="5220000" y="2880000"/>
            <a:ext cx="4668480" cy="2858400"/>
          </a:xfrm>
          <a:prstGeom prst="rect">
            <a:avLst/>
          </a:prstGeom>
          <a:ln w="0">
            <a:noFill/>
          </a:ln>
        </p:spPr>
      </p:pic>
      <p:sp>
        <p:nvSpPr>
          <p:cNvPr id="4" name="PlaceHolder 3"/>
          <p:cNvSpPr>
            <a:spLocks noGrp="1"/>
          </p:cNvSpPr>
          <p:nvPr>
            <p:ph type="sldNum" idx="44"/>
          </p:nvPr>
        </p:nvSpPr>
        <p:spPr/>
        <p:txBody>
          <a:bodyPr/>
          <a:p>
            <a:fld id="{2806E6E5-584E-41B3-A8F3-2E40635AAB3C}" type="slidenum">
              <a:t>242</a:t>
            </a:fld>
          </a:p>
        </p:txBody>
      </p:sp>
      <p:sp>
        <p:nvSpPr>
          <p:cNvPr id="5" name="PlaceHolder 4"/>
          <p:cNvSpPr>
            <a:spLocks noGrp="1"/>
          </p:cNvSpPr>
          <p:nvPr>
            <p:ph type="dt" idx="45"/>
          </p:nvPr>
        </p:nvSpPr>
        <p:spPr/>
        <p:txBody>
          <a:bodyPr/>
          <a:p>
            <a:fld id="{C550415B-E9B1-4408-B18B-20F54402AFF3}" type="datetime1">
              <a:rPr lang="en-IN"/>
              <a:t>31/12/2024</a:t>
            </a:fld>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Performing CRUD operations using the JDBC API – Statement &amp;</a:t>
            </a:r>
            <a:br/>
            <a:r>
              <a:rPr b="0" lang="en-IN" sz="1800" spc="-1" strike="noStrike">
                <a:latin typeface="Arial"/>
              </a:rPr>
              <a:t>PreparedStatement</a:t>
            </a:r>
            <a:endParaRPr b="0" lang="en-IN" sz="1800" spc="-1" strike="noStrike">
              <a:latin typeface="Arial"/>
            </a:endParaRPr>
          </a:p>
        </p:txBody>
      </p:sp>
      <p:sp>
        <p:nvSpPr>
          <p:cNvPr id="142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30" name="" descr=""/>
          <p:cNvPicPr/>
          <p:nvPr/>
        </p:nvPicPr>
        <p:blipFill>
          <a:blip r:embed="rId1"/>
          <a:stretch/>
        </p:blipFill>
        <p:spPr>
          <a:xfrm>
            <a:off x="540000" y="722520"/>
            <a:ext cx="5850000" cy="2696040"/>
          </a:xfrm>
          <a:prstGeom prst="rect">
            <a:avLst/>
          </a:prstGeom>
          <a:ln w="0">
            <a:noFill/>
          </a:ln>
        </p:spPr>
      </p:pic>
      <p:pic>
        <p:nvPicPr>
          <p:cNvPr id="1431" name="" descr=""/>
          <p:cNvPicPr/>
          <p:nvPr/>
        </p:nvPicPr>
        <p:blipFill>
          <a:blip r:embed="rId2"/>
          <a:stretch/>
        </p:blipFill>
        <p:spPr>
          <a:xfrm>
            <a:off x="3862800" y="3060000"/>
            <a:ext cx="6216480" cy="2634840"/>
          </a:xfrm>
          <a:prstGeom prst="rect">
            <a:avLst/>
          </a:prstGeom>
          <a:ln w="0">
            <a:noFill/>
          </a:ln>
        </p:spPr>
      </p:pic>
      <p:sp>
        <p:nvSpPr>
          <p:cNvPr id="4" name="PlaceHolder 3"/>
          <p:cNvSpPr>
            <a:spLocks noGrp="1"/>
          </p:cNvSpPr>
          <p:nvPr>
            <p:ph type="sldNum" idx="44"/>
          </p:nvPr>
        </p:nvSpPr>
        <p:spPr/>
        <p:txBody>
          <a:bodyPr/>
          <a:p>
            <a:fld id="{788B34B0-4C43-4226-A427-1417736FCA68}" type="slidenum">
              <a:t>243</a:t>
            </a:fld>
          </a:p>
        </p:txBody>
      </p:sp>
      <p:sp>
        <p:nvSpPr>
          <p:cNvPr id="5" name="PlaceHolder 4"/>
          <p:cNvSpPr>
            <a:spLocks noGrp="1"/>
          </p:cNvSpPr>
          <p:nvPr>
            <p:ph type="dt" idx="45"/>
          </p:nvPr>
        </p:nvSpPr>
        <p:spPr/>
        <p:txBody>
          <a:bodyPr/>
          <a:p>
            <a:fld id="{8757C6CB-935B-477B-8628-6A452C154FF4}" type="datetime1">
              <a:rPr lang="en-IN"/>
              <a:t>31/12/2024</a:t>
            </a:fld>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 </a:t>
            </a:r>
            <a:r>
              <a:rPr b="0" lang="en-IN" sz="2400" spc="-1" strike="noStrike">
                <a:latin typeface="Arial"/>
              </a:rPr>
              <a:t>Metadata using ResultSetMetaData and DatabaseMetaData</a:t>
            </a:r>
            <a:endParaRPr b="0" lang="en-IN" sz="2400" spc="-1" strike="noStrike">
              <a:latin typeface="Arial"/>
            </a:endParaRPr>
          </a:p>
        </p:txBody>
      </p:sp>
      <p:sp>
        <p:nvSpPr>
          <p:cNvPr id="143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JDBC, ResultSetMetaData and DatabaseMetaData are two interfaces provided to access metadata about database tables and the database itself.</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pic>
        <p:nvPicPr>
          <p:cNvPr id="1434" name="" descr=""/>
          <p:cNvPicPr/>
          <p:nvPr/>
        </p:nvPicPr>
        <p:blipFill>
          <a:blip r:embed="rId1"/>
          <a:stretch/>
        </p:blipFill>
        <p:spPr>
          <a:xfrm>
            <a:off x="1382040" y="1564560"/>
            <a:ext cx="6536520" cy="4014000"/>
          </a:xfrm>
          <a:prstGeom prst="rect">
            <a:avLst/>
          </a:prstGeom>
          <a:ln w="0">
            <a:noFill/>
          </a:ln>
        </p:spPr>
      </p:pic>
      <p:sp>
        <p:nvSpPr>
          <p:cNvPr id="4" name="PlaceHolder 3"/>
          <p:cNvSpPr>
            <a:spLocks noGrp="1"/>
          </p:cNvSpPr>
          <p:nvPr>
            <p:ph type="sldNum" idx="44"/>
          </p:nvPr>
        </p:nvSpPr>
        <p:spPr/>
        <p:txBody>
          <a:bodyPr/>
          <a:p>
            <a:fld id="{1528B564-378E-43CE-8041-BCFD674BDB4F}" type="slidenum">
              <a:t>244</a:t>
            </a:fld>
          </a:p>
        </p:txBody>
      </p:sp>
      <p:sp>
        <p:nvSpPr>
          <p:cNvPr id="5" name="PlaceHolder 4"/>
          <p:cNvSpPr>
            <a:spLocks noGrp="1"/>
          </p:cNvSpPr>
          <p:nvPr>
            <p:ph type="dt" idx="45"/>
          </p:nvPr>
        </p:nvSpPr>
        <p:spPr/>
        <p:txBody>
          <a:bodyPr/>
          <a:p>
            <a:fld id="{DCF7EDDD-2CB3-47E0-A432-9F7571014203}" type="datetime1">
              <a:rPr lang="en-IN"/>
              <a:t>31/12/2024</a:t>
            </a:fld>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 </a:t>
            </a:r>
            <a:r>
              <a:rPr b="0" lang="en-IN" sz="2400" spc="-1" strike="noStrike">
                <a:latin typeface="Arial"/>
              </a:rPr>
              <a:t>Metadata using ResultSetMetaData and DatabaseMetaData</a:t>
            </a:r>
            <a:endParaRPr b="0" lang="en-IN" sz="2400" spc="-1" strike="noStrike">
              <a:latin typeface="Arial"/>
            </a:endParaRPr>
          </a:p>
        </p:txBody>
      </p:sp>
      <p:sp>
        <p:nvSpPr>
          <p:cNvPr id="143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JDBC, ResultSetMetaData and DatabaseMetaData are two interfaces provided to access metadata about database tables and the database itself.</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pic>
        <p:nvPicPr>
          <p:cNvPr id="1437" name="" descr=""/>
          <p:cNvPicPr/>
          <p:nvPr/>
        </p:nvPicPr>
        <p:blipFill>
          <a:blip r:embed="rId1"/>
          <a:stretch/>
        </p:blipFill>
        <p:spPr>
          <a:xfrm>
            <a:off x="540000" y="1513440"/>
            <a:ext cx="6003000" cy="1545120"/>
          </a:xfrm>
          <a:prstGeom prst="rect">
            <a:avLst/>
          </a:prstGeom>
          <a:ln w="0">
            <a:noFill/>
          </a:ln>
        </p:spPr>
      </p:pic>
      <p:sp>
        <p:nvSpPr>
          <p:cNvPr id="4" name="PlaceHolder 3"/>
          <p:cNvSpPr>
            <a:spLocks noGrp="1"/>
          </p:cNvSpPr>
          <p:nvPr>
            <p:ph type="sldNum" idx="44"/>
          </p:nvPr>
        </p:nvSpPr>
        <p:spPr/>
        <p:txBody>
          <a:bodyPr/>
          <a:p>
            <a:fld id="{A8FD5E32-963F-4511-A353-0CCB1B81422A}" type="slidenum">
              <a:t>245</a:t>
            </a:fld>
          </a:p>
        </p:txBody>
      </p:sp>
      <p:sp>
        <p:nvSpPr>
          <p:cNvPr id="5" name="PlaceHolder 4"/>
          <p:cNvSpPr>
            <a:spLocks noGrp="1"/>
          </p:cNvSpPr>
          <p:nvPr>
            <p:ph type="dt" idx="45"/>
          </p:nvPr>
        </p:nvSpPr>
        <p:spPr/>
        <p:txBody>
          <a:bodyPr/>
          <a:p>
            <a:fld id="{8BEA748E-DA3E-4225-BF6D-9E8C70D9E149}" type="datetime1">
              <a:rPr lang="en-IN"/>
              <a:t>31/12/2024</a:t>
            </a:fld>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Junit : Overview.</a:t>
            </a:r>
            <a:endParaRPr b="0" lang="en-IN" sz="3600" spc="-1" strike="noStrike">
              <a:latin typeface="Arial"/>
            </a:endParaRPr>
          </a:p>
        </p:txBody>
      </p:sp>
      <p:sp>
        <p:nvSpPr>
          <p:cNvPr id="143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endParaRPr b="0" lang="en-IN" sz="1800" spc="-1" strike="noStrike">
              <a:latin typeface="Arial"/>
            </a:endParaRPr>
          </a:p>
          <a:p>
            <a:pPr>
              <a:lnSpc>
                <a:spcPct val="100000"/>
              </a:lnSpc>
              <a:buNone/>
            </a:pPr>
            <a:r>
              <a:rPr b="0" lang="en-IN" sz="1800" spc="-1" strike="noStrike">
                <a:latin typeface="Arial"/>
              </a:rPr>
              <a:t>JUnit Overview</a:t>
            </a:r>
            <a:endParaRPr b="0" lang="en-IN" sz="1800" spc="-1" strike="noStrike">
              <a:latin typeface="Arial"/>
            </a:endParaRPr>
          </a:p>
          <a:p>
            <a:pPr>
              <a:lnSpc>
                <a:spcPct val="100000"/>
              </a:lnSpc>
              <a:buNone/>
            </a:pPr>
            <a:r>
              <a:rPr b="0" lang="en-IN" sz="1800" spc="-1" strike="noStrike">
                <a:latin typeface="Arial"/>
              </a:rPr>
              <a:t>JUnit is a widely used Java-based testing framework for writing and executing unit tests. It plays a critical role in Test-Driven Development (TDD), where tests are written before the actual code, and in ensuring the correctness of software during development.</a:t>
            </a:r>
            <a:endParaRPr b="0" lang="en-IN" sz="1800" spc="-1" strike="noStrike">
              <a:latin typeface="Arial"/>
            </a:endParaRPr>
          </a:p>
        </p:txBody>
      </p:sp>
      <p:sp>
        <p:nvSpPr>
          <p:cNvPr id="4" name="PlaceHolder 3"/>
          <p:cNvSpPr>
            <a:spLocks noGrp="1"/>
          </p:cNvSpPr>
          <p:nvPr>
            <p:ph type="sldNum" idx="44"/>
          </p:nvPr>
        </p:nvSpPr>
        <p:spPr/>
        <p:txBody>
          <a:bodyPr/>
          <a:p>
            <a:fld id="{46442B69-AD59-4F2F-97CF-CE18781DC177}" type="slidenum">
              <a:t>246</a:t>
            </a:fld>
          </a:p>
        </p:txBody>
      </p:sp>
      <p:sp>
        <p:nvSpPr>
          <p:cNvPr id="5" name="PlaceHolder 4"/>
          <p:cNvSpPr>
            <a:spLocks noGrp="1"/>
          </p:cNvSpPr>
          <p:nvPr>
            <p:ph type="dt" idx="45"/>
          </p:nvPr>
        </p:nvSpPr>
        <p:spPr/>
        <p:txBody>
          <a:bodyPr/>
          <a:p>
            <a:fld id="{6642FEF1-45DB-4251-A610-1BC62C50186F}" type="datetime1">
              <a:rPr lang="en-IN"/>
              <a:t>31/12/2024</a:t>
            </a:fld>
          </a:p>
        </p:txBody>
      </p:sp>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Tests, Assertions, and Fixtures</a:t>
            </a:r>
            <a:endParaRPr b="0" lang="en-IN" sz="3600" spc="-1" strike="noStrike">
              <a:latin typeface="Arial"/>
            </a:endParaRPr>
          </a:p>
        </p:txBody>
      </p:sp>
      <p:sp>
        <p:nvSpPr>
          <p:cNvPr id="144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1. Tests</a:t>
            </a:r>
            <a:endParaRPr b="0" lang="en-IN" sz="1800" spc="-1" strike="noStrike">
              <a:latin typeface="Arial"/>
            </a:endParaRPr>
          </a:p>
          <a:p>
            <a:pPr>
              <a:lnSpc>
                <a:spcPct val="100000"/>
              </a:lnSpc>
              <a:buNone/>
            </a:pPr>
            <a:r>
              <a:rPr b="0" lang="en-IN" sz="1800" spc="-1" strike="noStrike">
                <a:latin typeface="Arial"/>
              </a:rPr>
              <a:t>A typical test checks the expected output for a given input or scenario.  It starts with annotation @Test.</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Assertions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pic>
        <p:nvPicPr>
          <p:cNvPr id="1442" name="" descr=""/>
          <p:cNvPicPr/>
          <p:nvPr/>
        </p:nvPicPr>
        <p:blipFill>
          <a:blip r:embed="rId1"/>
          <a:stretch/>
        </p:blipFill>
        <p:spPr>
          <a:xfrm>
            <a:off x="3240000" y="1331640"/>
            <a:ext cx="5288760" cy="4352760"/>
          </a:xfrm>
          <a:prstGeom prst="rect">
            <a:avLst/>
          </a:prstGeom>
          <a:ln w="0">
            <a:noFill/>
          </a:ln>
        </p:spPr>
      </p:pic>
      <p:sp>
        <p:nvSpPr>
          <p:cNvPr id="4" name="PlaceHolder 3"/>
          <p:cNvSpPr>
            <a:spLocks noGrp="1"/>
          </p:cNvSpPr>
          <p:nvPr>
            <p:ph type="sldNum" idx="47"/>
          </p:nvPr>
        </p:nvSpPr>
        <p:spPr/>
        <p:txBody>
          <a:bodyPr/>
          <a:p>
            <a:fld id="{C2C1CEC8-FC90-4E5D-BAE5-CCABE58571AE}" type="slidenum">
              <a:t>247</a:t>
            </a:fld>
          </a:p>
        </p:txBody>
      </p:sp>
      <p:sp>
        <p:nvSpPr>
          <p:cNvPr id="5" name="PlaceHolder 4"/>
          <p:cNvSpPr>
            <a:spLocks noGrp="1"/>
          </p:cNvSpPr>
          <p:nvPr>
            <p:ph type="dt" idx="48"/>
          </p:nvPr>
        </p:nvSpPr>
        <p:spPr/>
        <p:txBody>
          <a:bodyPr/>
          <a:p>
            <a:fld id="{272AF5AC-30AD-482B-9D9A-1383C0FB158C}" type="datetime1">
              <a:rPr lang="en-IN"/>
              <a:t>31/12/2024</a:t>
            </a:fld>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Tests, Assertions, and Fixtures</a:t>
            </a:r>
            <a:endParaRPr b="0" lang="en-IN" sz="3600" spc="-1" strike="noStrike">
              <a:latin typeface="Arial"/>
            </a:endParaRPr>
          </a:p>
        </p:txBody>
      </p:sp>
      <p:sp>
        <p:nvSpPr>
          <p:cNvPr id="144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Fixtures : In JUnit 5, a "fixture" refers to a set of objects, data, or code that is used to prepare a consistent testing environment, providing a known starting point for running multiple tests against a specific unit of code; essentially, it involves setting up necessary conditions before each test and cleaning up afterwards, allowing for reliable test execution across different test cases within a test class. </a:t>
            </a:r>
            <a:endParaRPr b="0" lang="en-IN" sz="1800" spc="-1" strike="noStrike">
              <a:latin typeface="Arial"/>
            </a:endParaRPr>
          </a:p>
          <a:p>
            <a:pPr>
              <a:lnSpc>
                <a:spcPct val="100000"/>
              </a:lnSpc>
              <a:buNone/>
            </a:pPr>
            <a:r>
              <a:rPr b="0" lang="en-IN" sz="1800" spc="-1" strike="noStrike">
                <a:latin typeface="Arial"/>
              </a:rPr>
              <a:t>Key points about fixtures in JUnit 5:</a:t>
            </a:r>
            <a:endParaRPr b="0" lang="en-IN" sz="1800" spc="-1" strike="noStrike">
              <a:latin typeface="Arial"/>
            </a:endParaRPr>
          </a:p>
          <a:p>
            <a:pPr>
              <a:lnSpc>
                <a:spcPct val="100000"/>
              </a:lnSpc>
              <a:buNone/>
            </a:pPr>
            <a:r>
              <a:rPr b="1" lang="en-IN" sz="1800" spc="-1" strike="noStrike">
                <a:latin typeface="Arial"/>
              </a:rPr>
              <a:t>Purpose:</a:t>
            </a:r>
            <a:endParaRPr b="0" lang="en-IN" sz="1800" spc="-1" strike="noStrike">
              <a:latin typeface="Arial"/>
            </a:endParaRPr>
          </a:p>
          <a:p>
            <a:pPr>
              <a:lnSpc>
                <a:spcPct val="100000"/>
              </a:lnSpc>
              <a:buNone/>
            </a:pPr>
            <a:r>
              <a:rPr b="0" lang="en-IN" sz="1800" spc="-1" strike="noStrike">
                <a:latin typeface="Arial"/>
              </a:rPr>
              <a:t>To create a controlled environment for testing by initializing objects, data, or system states needed for each test case. </a:t>
            </a:r>
            <a:endParaRPr b="0" lang="en-IN" sz="1800" spc="-1" strike="noStrike">
              <a:latin typeface="Arial"/>
            </a:endParaRPr>
          </a:p>
          <a:p>
            <a:pPr>
              <a:lnSpc>
                <a:spcPct val="100000"/>
              </a:lnSpc>
              <a:buNone/>
            </a:pPr>
            <a:r>
              <a:rPr b="1" lang="en-IN" sz="1800" spc="-1" strike="noStrike">
                <a:latin typeface="Arial"/>
              </a:rPr>
              <a:t>Annotations used:</a:t>
            </a:r>
            <a:endParaRPr b="0" lang="en-IN" sz="1800" spc="-1" strike="noStrike">
              <a:latin typeface="Arial"/>
            </a:endParaRPr>
          </a:p>
          <a:p>
            <a:pPr>
              <a:lnSpc>
                <a:spcPct val="100000"/>
              </a:lnSpc>
              <a:buNone/>
            </a:pPr>
            <a:r>
              <a:rPr b="0" lang="en-IN" sz="1800" spc="-1" strike="noStrike">
                <a:latin typeface="Arial"/>
              </a:rPr>
              <a:t>JUnit 5 uses annotations like @BeforeEach to set up the fixture before each test method and @AfterEach to clean up after each test method. </a:t>
            </a:r>
            <a:endParaRPr b="0" lang="en-IN" sz="1800" spc="-1" strike="noStrike">
              <a:latin typeface="Arial"/>
            </a:endParaRPr>
          </a:p>
          <a:p>
            <a:pPr>
              <a:lnSpc>
                <a:spcPct val="100000"/>
              </a:lnSpc>
              <a:buNone/>
            </a:pPr>
            <a:r>
              <a:rPr b="1" lang="en-IN" sz="1800" spc="-1" strike="noStrike">
                <a:latin typeface="Arial"/>
              </a:rPr>
              <a:t>Example:</a:t>
            </a:r>
            <a:endParaRPr b="0" lang="en-IN" sz="1800" spc="-1" strike="noStrike">
              <a:latin typeface="Arial"/>
            </a:endParaRPr>
          </a:p>
          <a:p>
            <a:pPr>
              <a:lnSpc>
                <a:spcPct val="100000"/>
              </a:lnSpc>
              <a:buNone/>
            </a:pPr>
            <a:r>
              <a:rPr b="0" lang="en-IN" sz="1800" spc="-1" strike="noStrike">
                <a:latin typeface="Arial"/>
              </a:rPr>
              <a:t>If testing a database function, a fixture might involve creating a test database with specific data before each test and then deleting it afterwards. </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47"/>
          </p:nvPr>
        </p:nvSpPr>
        <p:spPr/>
        <p:txBody>
          <a:bodyPr/>
          <a:p>
            <a:fld id="{6C6BD976-FAA9-4BF2-984C-AD2477B8A135}" type="slidenum">
              <a:t>248</a:t>
            </a:fld>
          </a:p>
        </p:txBody>
      </p:sp>
      <p:sp>
        <p:nvSpPr>
          <p:cNvPr id="5" name="PlaceHolder 4"/>
          <p:cNvSpPr>
            <a:spLocks noGrp="1"/>
          </p:cNvSpPr>
          <p:nvPr>
            <p:ph type="dt" idx="48"/>
          </p:nvPr>
        </p:nvSpPr>
        <p:spPr/>
        <p:txBody>
          <a:bodyPr/>
          <a:p>
            <a:fld id="{059F59CF-C831-44A9-9652-D1B4856C9440}" type="datetime1">
              <a:rPr lang="en-IN"/>
              <a:t>31/12/2024</a:t>
            </a:fld>
          </a:p>
        </p:txBody>
      </p:sp>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Writing and Running Tests</a:t>
            </a:r>
            <a:endParaRPr b="0" lang="en-IN" sz="3600" spc="-1" strike="noStrike">
              <a:latin typeface="Arial"/>
            </a:endParaRPr>
          </a:p>
        </p:txBody>
      </p:sp>
      <p:sp>
        <p:nvSpPr>
          <p:cNvPr id="144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47" name="" descr=""/>
          <p:cNvPicPr/>
          <p:nvPr/>
        </p:nvPicPr>
        <p:blipFill>
          <a:blip r:embed="rId1"/>
          <a:stretch/>
        </p:blipFill>
        <p:spPr>
          <a:xfrm>
            <a:off x="1440000" y="1080000"/>
            <a:ext cx="6415200" cy="4479840"/>
          </a:xfrm>
          <a:prstGeom prst="rect">
            <a:avLst/>
          </a:prstGeom>
          <a:ln w="0">
            <a:noFill/>
          </a:ln>
        </p:spPr>
      </p:pic>
      <p:sp>
        <p:nvSpPr>
          <p:cNvPr id="4" name="PlaceHolder 3"/>
          <p:cNvSpPr>
            <a:spLocks noGrp="1"/>
          </p:cNvSpPr>
          <p:nvPr>
            <p:ph type="sldNum" idx="47"/>
          </p:nvPr>
        </p:nvSpPr>
        <p:spPr/>
        <p:txBody>
          <a:bodyPr/>
          <a:p>
            <a:fld id="{5894AF2E-A551-4D41-9558-3A88C39A161D}" type="slidenum">
              <a:t>249</a:t>
            </a:fld>
          </a:p>
        </p:txBody>
      </p:sp>
      <p:sp>
        <p:nvSpPr>
          <p:cNvPr id="5" name="PlaceHolder 4"/>
          <p:cNvSpPr>
            <a:spLocks noGrp="1"/>
          </p:cNvSpPr>
          <p:nvPr>
            <p:ph type="dt" idx="48"/>
          </p:nvPr>
        </p:nvSpPr>
        <p:spPr/>
        <p:txBody>
          <a:bodyPr/>
          <a:p>
            <a:fld id="{3C04A858-CF13-4439-9352-D6B216F85956}" type="datetime1">
              <a:rPr lang="en-IN"/>
              <a:t>31/12/2024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828"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3C2342DF-DE25-4C46-A443-94EA1F576EC3}" type="slidenum">
              <a:t>25</a:t>
            </a:fld>
          </a:p>
        </p:txBody>
      </p:sp>
      <p:sp>
        <p:nvSpPr>
          <p:cNvPr id="5" name="PlaceHolder 4"/>
          <p:cNvSpPr>
            <a:spLocks noGrp="1"/>
          </p:cNvSpPr>
          <p:nvPr>
            <p:ph type="dt" idx="3"/>
          </p:nvPr>
        </p:nvSpPr>
        <p:spPr/>
        <p:txBody>
          <a:bodyPr/>
          <a:p>
            <a:fld id="{75D90510-F1FA-43B2-BDAF-F66E912ADF99}" type="datetime1">
              <a:rPr lang="en-IN"/>
              <a:t>31/12/2024</a:t>
            </a:fld>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Assertions </a:t>
            </a:r>
            <a:endParaRPr b="0" lang="en-IN" sz="3600" spc="-1" strike="noStrike">
              <a:latin typeface="Arial"/>
            </a:endParaRPr>
          </a:p>
        </p:txBody>
      </p:sp>
      <p:sp>
        <p:nvSpPr>
          <p:cNvPr id="144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Provided it in the before slide.</a:t>
            </a:r>
            <a:endParaRPr b="0" lang="en-IN" sz="1800" spc="-1" strike="noStrike">
              <a:latin typeface="Arial"/>
            </a:endParaRPr>
          </a:p>
        </p:txBody>
      </p:sp>
      <p:sp>
        <p:nvSpPr>
          <p:cNvPr id="4" name="PlaceHolder 3"/>
          <p:cNvSpPr>
            <a:spLocks noGrp="1"/>
          </p:cNvSpPr>
          <p:nvPr>
            <p:ph type="sldNum" idx="47"/>
          </p:nvPr>
        </p:nvSpPr>
        <p:spPr/>
        <p:txBody>
          <a:bodyPr/>
          <a:p>
            <a:fld id="{1E738394-30E6-410D-8D15-0FE1EF959E15}" type="slidenum">
              <a:t>250</a:t>
            </a:fld>
          </a:p>
        </p:txBody>
      </p:sp>
      <p:sp>
        <p:nvSpPr>
          <p:cNvPr id="5" name="PlaceHolder 4"/>
          <p:cNvSpPr>
            <a:spLocks noGrp="1"/>
          </p:cNvSpPr>
          <p:nvPr>
            <p:ph type="dt" idx="48"/>
          </p:nvPr>
        </p:nvSpPr>
        <p:spPr/>
        <p:txBody>
          <a:bodyPr/>
          <a:p>
            <a:fld id="{BC0D7EEF-1AE3-4D31-82AA-4007F08BD371}" type="datetime1">
              <a:rPr lang="en-IN"/>
              <a:t>31/12/2024</a:t>
            </a:fld>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 </a:t>
            </a:r>
            <a:r>
              <a:rPr b="0" lang="en-IN" sz="2400" spc="-1" strike="noStrike">
                <a:latin typeface="Arial"/>
              </a:rPr>
              <a:t>Test Fixtures, @Before and @After, @BeforeClass and @AfterClass</a:t>
            </a:r>
            <a:endParaRPr b="0" lang="en-IN" sz="2400" spc="-1" strike="noStrike">
              <a:latin typeface="Arial"/>
            </a:endParaRPr>
          </a:p>
        </p:txBody>
      </p:sp>
      <p:sp>
        <p:nvSpPr>
          <p:cNvPr id="145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600" spc="-1" strike="noStrike">
                <a:latin typeface="Arial"/>
              </a:rPr>
              <a:t> </a:t>
            </a:r>
            <a:r>
              <a:rPr b="0" lang="en-IN" sz="1600" spc="-1" strike="noStrike">
                <a:latin typeface="Arial"/>
              </a:rPr>
              <a:t>1. Test Fixtures</a:t>
            </a:r>
            <a:endParaRPr b="0" lang="en-IN" sz="1600" spc="-1" strike="noStrike">
              <a:latin typeface="Arial"/>
            </a:endParaRPr>
          </a:p>
          <a:p>
            <a:pPr>
              <a:lnSpc>
                <a:spcPct val="100000"/>
              </a:lnSpc>
              <a:buNone/>
            </a:pPr>
            <a:r>
              <a:rPr b="0" lang="en-IN" sz="1600" spc="-1" strike="noStrike">
                <a:latin typeface="Arial"/>
              </a:rPr>
              <a:t>A test fixture refers to the fixed state of objects and resources required to run a set of tests. The purpose is to ensure that each test is independent.</a:t>
            </a:r>
            <a:endParaRPr b="0" lang="en-IN" sz="1600" spc="-1" strike="noStrike">
              <a:latin typeface="Arial"/>
            </a:endParaRPr>
          </a:p>
          <a:p>
            <a:pPr>
              <a:lnSpc>
                <a:spcPct val="100000"/>
              </a:lnSpc>
              <a:buNone/>
            </a:pPr>
            <a:r>
              <a:rPr b="0" lang="en-IN" sz="1600" spc="-1" strike="noStrike">
                <a:latin typeface="Arial"/>
              </a:rPr>
              <a:t>Tests are not affected by the results or changes made in other tests.</a:t>
            </a:r>
            <a:endParaRPr b="0" lang="en-IN" sz="1600" spc="-1" strike="noStrike">
              <a:latin typeface="Arial"/>
            </a:endParaRPr>
          </a:p>
          <a:p>
            <a:pPr>
              <a:lnSpc>
                <a:spcPct val="100000"/>
              </a:lnSpc>
              <a:buNone/>
            </a:pPr>
            <a:r>
              <a:rPr b="0" lang="en-IN" sz="1600" spc="-1" strike="noStrike">
                <a:latin typeface="Arial"/>
              </a:rPr>
              <a:t>Resources are properly initialized and cleaned up.</a:t>
            </a:r>
            <a:endParaRPr b="0" lang="en-IN" sz="1600" spc="-1" strike="noStrike">
              <a:latin typeface="Arial"/>
            </a:endParaRPr>
          </a:p>
          <a:p>
            <a:pPr>
              <a:lnSpc>
                <a:spcPct val="100000"/>
              </a:lnSpc>
              <a:buNone/>
            </a:pPr>
            <a:r>
              <a:rPr b="0" lang="en-IN" sz="1600" spc="-1" strike="noStrike">
                <a:latin typeface="Arial"/>
              </a:rPr>
              <a:t>For example, if you're testing a database connection, the fixture would include setting up the connection before tests and closing it afterward.</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0" lang="en-IN" sz="1600" spc="-1" strike="noStrike">
                <a:latin typeface="Arial"/>
              </a:rPr>
              <a:t>@Before and @After</a:t>
            </a:r>
            <a:endParaRPr b="0" lang="en-IN" sz="1600" spc="-1" strike="noStrike">
              <a:latin typeface="Arial"/>
            </a:endParaRPr>
          </a:p>
          <a:p>
            <a:pPr>
              <a:lnSpc>
                <a:spcPct val="100000"/>
              </a:lnSpc>
              <a:buNone/>
            </a:pPr>
            <a:r>
              <a:rPr b="0" lang="en-IN" sz="1600" spc="-1" strike="noStrike">
                <a:latin typeface="Arial"/>
              </a:rPr>
              <a:t>@Before: Used to set up the test environment. This method runs before each test.</a:t>
            </a:r>
            <a:endParaRPr b="0" lang="en-IN" sz="1600" spc="-1" strike="noStrike">
              <a:latin typeface="Arial"/>
            </a:endParaRPr>
          </a:p>
          <a:p>
            <a:pPr>
              <a:lnSpc>
                <a:spcPct val="100000"/>
              </a:lnSpc>
              <a:buNone/>
            </a:pPr>
            <a:r>
              <a:rPr b="0" lang="en-IN" sz="1600" spc="-1" strike="noStrike">
                <a:latin typeface="Arial"/>
              </a:rPr>
              <a:t>@After: Used to clean up the test environment. This method runs after each test.</a:t>
            </a:r>
            <a:endParaRPr b="0" lang="en-IN" sz="1600" spc="-1" strike="noStrike">
              <a:latin typeface="Arial"/>
            </a:endParaRPr>
          </a:p>
          <a:p>
            <a:pPr>
              <a:lnSpc>
                <a:spcPct val="100000"/>
              </a:lnSpc>
              <a:buNone/>
            </a:pPr>
            <a:r>
              <a:rPr b="0" lang="en-IN" sz="1600" spc="-1" strike="noStrike">
                <a:latin typeface="Arial"/>
              </a:rPr>
              <a:t>@BeforeClass and @AfterClass</a:t>
            </a:r>
            <a:endParaRPr b="0" lang="en-IN" sz="1600" spc="-1" strike="noStrike">
              <a:latin typeface="Arial"/>
            </a:endParaRPr>
          </a:p>
          <a:p>
            <a:pPr>
              <a:lnSpc>
                <a:spcPct val="100000"/>
              </a:lnSpc>
              <a:buNone/>
            </a:pPr>
            <a:r>
              <a:rPr b="0" lang="en-IN" sz="1600" spc="-1" strike="noStrike">
                <a:latin typeface="Arial"/>
              </a:rPr>
              <a:t>@BeforeClass: Used to execute a method once before any tests in the class are run. Typically used for expensive or one-time setup operations like establishing a database connection.</a:t>
            </a:r>
            <a:endParaRPr b="0" lang="en-IN" sz="1600" spc="-1" strike="noStrike">
              <a:latin typeface="Arial"/>
            </a:endParaRPr>
          </a:p>
          <a:p>
            <a:pPr>
              <a:lnSpc>
                <a:spcPct val="100000"/>
              </a:lnSpc>
              <a:buNone/>
            </a:pPr>
            <a:r>
              <a:rPr b="0" lang="en-IN" sz="1600" spc="-1" strike="noStrike">
                <a:latin typeface="Arial"/>
              </a:rPr>
              <a:t>@AfterClass: Used to execute a method once after all tests in the class are run. Typically used for cleanup operations that complement the setup in @BeforeClass.</a:t>
            </a:r>
            <a:endParaRPr b="0" lang="en-IN" sz="1600" spc="-1" strike="noStrike">
              <a:latin typeface="Arial"/>
            </a:endParaRPr>
          </a:p>
          <a:p>
            <a:pPr>
              <a:lnSpc>
                <a:spcPct val="100000"/>
              </a:lnSpc>
              <a:buNone/>
            </a:pPr>
            <a:endParaRPr b="0" lang="en-IN" sz="1600" spc="-1" strike="noStrike">
              <a:latin typeface="Arial"/>
            </a:endParaRPr>
          </a:p>
        </p:txBody>
      </p:sp>
      <p:sp>
        <p:nvSpPr>
          <p:cNvPr id="4" name="PlaceHolder 3"/>
          <p:cNvSpPr>
            <a:spLocks noGrp="1"/>
          </p:cNvSpPr>
          <p:nvPr>
            <p:ph type="sldNum" idx="47"/>
          </p:nvPr>
        </p:nvSpPr>
        <p:spPr/>
        <p:txBody>
          <a:bodyPr/>
          <a:p>
            <a:fld id="{F57A45E1-C294-44BC-B7BD-10EF3BE45DA0}" type="slidenum">
              <a:t>251</a:t>
            </a:fld>
          </a:p>
        </p:txBody>
      </p:sp>
      <p:sp>
        <p:nvSpPr>
          <p:cNvPr id="5" name="PlaceHolder 4"/>
          <p:cNvSpPr>
            <a:spLocks noGrp="1"/>
          </p:cNvSpPr>
          <p:nvPr>
            <p:ph type="dt" idx="48"/>
          </p:nvPr>
        </p:nvSpPr>
        <p:spPr/>
        <p:txBody>
          <a:bodyPr/>
          <a:p>
            <a:fld id="{3F13E6CC-EEF2-4F82-A52B-7A65107D4054}" type="datetime1">
              <a:rPr lang="en-IN"/>
              <a:t>31/12/2024</a:t>
            </a:fld>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Test cases for Exception and Timeout</a:t>
            </a:r>
            <a:endParaRPr b="0" lang="en-IN" sz="3600" spc="-1" strike="noStrike">
              <a:latin typeface="Arial"/>
            </a:endParaRPr>
          </a:p>
        </p:txBody>
      </p:sp>
      <p:sp>
        <p:nvSpPr>
          <p:cNvPr id="145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54" name="" descr=""/>
          <p:cNvPicPr/>
          <p:nvPr/>
        </p:nvPicPr>
        <p:blipFill>
          <a:blip r:embed="rId1"/>
          <a:stretch/>
        </p:blipFill>
        <p:spPr>
          <a:xfrm>
            <a:off x="1440000" y="923400"/>
            <a:ext cx="5762160" cy="4835880"/>
          </a:xfrm>
          <a:prstGeom prst="rect">
            <a:avLst/>
          </a:prstGeom>
          <a:ln w="0">
            <a:noFill/>
          </a:ln>
        </p:spPr>
      </p:pic>
      <p:sp>
        <p:nvSpPr>
          <p:cNvPr id="4" name="PlaceHolder 3"/>
          <p:cNvSpPr>
            <a:spLocks noGrp="1"/>
          </p:cNvSpPr>
          <p:nvPr>
            <p:ph type="sldNum" idx="47"/>
          </p:nvPr>
        </p:nvSpPr>
        <p:spPr/>
        <p:txBody>
          <a:bodyPr/>
          <a:p>
            <a:fld id="{DA888D83-B1D7-4955-9192-73C5303F14DB}" type="slidenum">
              <a:t>252</a:t>
            </a:fld>
          </a:p>
        </p:txBody>
      </p:sp>
      <p:sp>
        <p:nvSpPr>
          <p:cNvPr id="5" name="PlaceHolder 4"/>
          <p:cNvSpPr>
            <a:spLocks noGrp="1"/>
          </p:cNvSpPr>
          <p:nvPr>
            <p:ph type="dt" idx="48"/>
          </p:nvPr>
        </p:nvSpPr>
        <p:spPr/>
        <p:txBody>
          <a:bodyPr/>
          <a:p>
            <a:fld id="{CEECE39F-8203-4F9C-970B-73E2FBC57DB6}" type="datetime1">
              <a:rPr lang="en-IN"/>
              <a:t>31/12/2024</a:t>
            </a:fld>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Parameterized Tests</a:t>
            </a:r>
            <a:endParaRPr b="0" lang="en-IN" sz="3600" spc="-1" strike="noStrike">
              <a:latin typeface="Arial"/>
            </a:endParaRPr>
          </a:p>
        </p:txBody>
      </p:sp>
      <p:sp>
        <p:nvSpPr>
          <p:cNvPr id="145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57" name="" descr=""/>
          <p:cNvPicPr/>
          <p:nvPr/>
        </p:nvPicPr>
        <p:blipFill>
          <a:blip r:embed="rId1"/>
          <a:stretch/>
        </p:blipFill>
        <p:spPr>
          <a:xfrm>
            <a:off x="-40320" y="650520"/>
            <a:ext cx="4539600" cy="3579480"/>
          </a:xfrm>
          <a:prstGeom prst="rect">
            <a:avLst/>
          </a:prstGeom>
          <a:ln w="0">
            <a:noFill/>
          </a:ln>
        </p:spPr>
      </p:pic>
      <p:pic>
        <p:nvPicPr>
          <p:cNvPr id="1458" name="" descr=""/>
          <p:cNvPicPr/>
          <p:nvPr/>
        </p:nvPicPr>
        <p:blipFill>
          <a:blip r:embed="rId2"/>
          <a:stretch/>
        </p:blipFill>
        <p:spPr>
          <a:xfrm>
            <a:off x="4375080" y="2520000"/>
            <a:ext cx="5749200" cy="2671920"/>
          </a:xfrm>
          <a:prstGeom prst="rect">
            <a:avLst/>
          </a:prstGeom>
          <a:ln w="0">
            <a:noFill/>
          </a:ln>
        </p:spPr>
      </p:pic>
      <p:sp>
        <p:nvSpPr>
          <p:cNvPr id="4" name="PlaceHolder 3"/>
          <p:cNvSpPr>
            <a:spLocks noGrp="1"/>
          </p:cNvSpPr>
          <p:nvPr>
            <p:ph type="sldNum" idx="47"/>
          </p:nvPr>
        </p:nvSpPr>
        <p:spPr/>
        <p:txBody>
          <a:bodyPr/>
          <a:p>
            <a:fld id="{A8AFA3A3-1181-4F6E-923D-841298D5604C}" type="slidenum">
              <a:t>253</a:t>
            </a:fld>
          </a:p>
        </p:txBody>
      </p:sp>
      <p:sp>
        <p:nvSpPr>
          <p:cNvPr id="5" name="PlaceHolder 4"/>
          <p:cNvSpPr>
            <a:spLocks noGrp="1"/>
          </p:cNvSpPr>
          <p:nvPr>
            <p:ph type="dt" idx="48"/>
          </p:nvPr>
        </p:nvSpPr>
        <p:spPr/>
        <p:txBody>
          <a:bodyPr/>
          <a:p>
            <a:fld id="{49F23FB1-2900-481B-8441-110C72F6DC5E}" type="datetime1">
              <a:rPr lang="en-IN"/>
              <a:t>31/12/2024</a:t>
            </a:fld>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Test Suites </a:t>
            </a:r>
            <a:endParaRPr b="0" lang="en-IN" sz="3600" spc="-1" strike="noStrike">
              <a:latin typeface="Arial"/>
            </a:endParaRPr>
          </a:p>
        </p:txBody>
      </p:sp>
      <p:sp>
        <p:nvSpPr>
          <p:cNvPr id="146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JUnit 5, a test suite allows you to group multiple test classes and run them together. This is useful for organizing tests logically, such as running all unit tests, integration tests, or specific subsets of tests.</a:t>
            </a:r>
            <a:endParaRPr b="0" lang="en-IN" sz="1800" spc="-1" strike="noStrike">
              <a:latin typeface="Arial"/>
            </a:endParaRPr>
          </a:p>
        </p:txBody>
      </p:sp>
      <p:sp>
        <p:nvSpPr>
          <p:cNvPr id="4" name="PlaceHolder 3"/>
          <p:cNvSpPr>
            <a:spLocks noGrp="1"/>
          </p:cNvSpPr>
          <p:nvPr>
            <p:ph type="sldNum" idx="47"/>
          </p:nvPr>
        </p:nvSpPr>
        <p:spPr/>
        <p:txBody>
          <a:bodyPr/>
          <a:p>
            <a:fld id="{0B13611C-8FBE-465F-B60C-E9879D6D46CF}" type="slidenum">
              <a:t>254</a:t>
            </a:fld>
          </a:p>
        </p:txBody>
      </p:sp>
      <p:sp>
        <p:nvSpPr>
          <p:cNvPr id="5" name="PlaceHolder 4"/>
          <p:cNvSpPr>
            <a:spLocks noGrp="1"/>
          </p:cNvSpPr>
          <p:nvPr>
            <p:ph type="dt" idx="48"/>
          </p:nvPr>
        </p:nvSpPr>
        <p:spPr/>
        <p:txBody>
          <a:bodyPr/>
          <a:p>
            <a:fld id="{23B88684-EE5C-4BC9-9601-08F342E80F24}" type="datetime1">
              <a:rPr lang="en-IN"/>
              <a:t>31/12/2024</a:t>
            </a:fld>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Deployment : Packages</a:t>
            </a:r>
            <a:endParaRPr b="0" lang="en-IN" sz="3600" spc="-1" strike="noStrike">
              <a:latin typeface="Arial"/>
            </a:endParaRPr>
          </a:p>
        </p:txBody>
      </p:sp>
      <p:sp>
        <p:nvSpPr>
          <p:cNvPr id="146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63" name="" descr=""/>
          <p:cNvPicPr/>
          <p:nvPr/>
        </p:nvPicPr>
        <p:blipFill>
          <a:blip r:embed="rId1"/>
          <a:stretch/>
        </p:blipFill>
        <p:spPr>
          <a:xfrm>
            <a:off x="720000" y="900000"/>
            <a:ext cx="8549640" cy="1995840"/>
          </a:xfrm>
          <a:prstGeom prst="rect">
            <a:avLst/>
          </a:prstGeom>
          <a:ln w="0">
            <a:noFill/>
          </a:ln>
        </p:spPr>
      </p:pic>
      <p:pic>
        <p:nvPicPr>
          <p:cNvPr id="1464" name="" descr=""/>
          <p:cNvPicPr/>
          <p:nvPr/>
        </p:nvPicPr>
        <p:blipFill>
          <a:blip r:embed="rId2"/>
          <a:stretch/>
        </p:blipFill>
        <p:spPr>
          <a:xfrm>
            <a:off x="2340000" y="2896200"/>
            <a:ext cx="6292080" cy="2781720"/>
          </a:xfrm>
          <a:prstGeom prst="rect">
            <a:avLst/>
          </a:prstGeom>
          <a:ln w="0">
            <a:noFill/>
          </a:ln>
        </p:spPr>
      </p:pic>
      <p:sp>
        <p:nvSpPr>
          <p:cNvPr id="4" name="PlaceHolder 3"/>
          <p:cNvSpPr>
            <a:spLocks noGrp="1"/>
          </p:cNvSpPr>
          <p:nvPr>
            <p:ph type="sldNum" idx="47"/>
          </p:nvPr>
        </p:nvSpPr>
        <p:spPr/>
        <p:txBody>
          <a:bodyPr/>
          <a:p>
            <a:fld id="{317BF773-54CC-49CE-902F-953381635CC6}" type="slidenum">
              <a:t>255</a:t>
            </a:fld>
          </a:p>
        </p:txBody>
      </p:sp>
      <p:sp>
        <p:nvSpPr>
          <p:cNvPr id="5" name="PlaceHolder 4"/>
          <p:cNvSpPr>
            <a:spLocks noGrp="1"/>
          </p:cNvSpPr>
          <p:nvPr>
            <p:ph type="dt" idx="48"/>
          </p:nvPr>
        </p:nvSpPr>
        <p:spPr/>
        <p:txBody>
          <a:bodyPr/>
          <a:p>
            <a:fld id="{B36F6CA5-1378-4ED1-AA41-4F4E6E9907CE}" type="datetime1">
              <a:rPr lang="en-IN"/>
              <a:t>31/12/2024</a:t>
            </a:fld>
          </a:p>
        </p:txBody>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Creating a JAR File</a:t>
            </a:r>
            <a:endParaRPr b="0" lang="en-IN" sz="3600" spc="-1" strike="noStrike">
              <a:latin typeface="Arial"/>
            </a:endParaRPr>
          </a:p>
        </p:txBody>
      </p:sp>
      <p:sp>
        <p:nvSpPr>
          <p:cNvPr id="146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Create a java file and compile it.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Create a manifest file under meta-inf directory as shown below.</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67" name="" descr=""/>
          <p:cNvPicPr/>
          <p:nvPr/>
        </p:nvPicPr>
        <p:blipFill>
          <a:blip r:embed="rId1"/>
          <a:stretch/>
        </p:blipFill>
        <p:spPr>
          <a:xfrm>
            <a:off x="720000" y="1080000"/>
            <a:ext cx="4992840" cy="1470960"/>
          </a:xfrm>
          <a:prstGeom prst="rect">
            <a:avLst/>
          </a:prstGeom>
          <a:ln w="0">
            <a:noFill/>
          </a:ln>
        </p:spPr>
      </p:pic>
      <p:pic>
        <p:nvPicPr>
          <p:cNvPr id="1468" name="" descr=""/>
          <p:cNvPicPr/>
          <p:nvPr/>
        </p:nvPicPr>
        <p:blipFill>
          <a:blip r:embed="rId2"/>
          <a:stretch/>
        </p:blipFill>
        <p:spPr>
          <a:xfrm>
            <a:off x="1260000" y="3309480"/>
            <a:ext cx="7756920" cy="2270160"/>
          </a:xfrm>
          <a:prstGeom prst="rect">
            <a:avLst/>
          </a:prstGeom>
          <a:ln w="0">
            <a:noFill/>
          </a:ln>
        </p:spPr>
      </p:pic>
      <p:sp>
        <p:nvSpPr>
          <p:cNvPr id="4" name="PlaceHolder 3"/>
          <p:cNvSpPr>
            <a:spLocks noGrp="1"/>
          </p:cNvSpPr>
          <p:nvPr>
            <p:ph type="sldNum" idx="47"/>
          </p:nvPr>
        </p:nvSpPr>
        <p:spPr/>
        <p:txBody>
          <a:bodyPr/>
          <a:p>
            <a:fld id="{3A8D28D7-BBEF-4CBB-AF65-F272A7F4DF46}" type="slidenum">
              <a:t>256</a:t>
            </a:fld>
          </a:p>
        </p:txBody>
      </p:sp>
      <p:sp>
        <p:nvSpPr>
          <p:cNvPr id="5" name="PlaceHolder 4"/>
          <p:cNvSpPr>
            <a:spLocks noGrp="1"/>
          </p:cNvSpPr>
          <p:nvPr>
            <p:ph type="dt" idx="48"/>
          </p:nvPr>
        </p:nvSpPr>
        <p:spPr/>
        <p:txBody>
          <a:bodyPr/>
          <a:p>
            <a:fld id="{D2617097-F543-4F6E-8605-382D23678EC7}" type="datetime1">
              <a:rPr lang="en-IN"/>
              <a:t>31/12/2024</a:t>
            </a:fld>
          </a:p>
        </p:txBody>
      </p:sp>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Creating a JAR File</a:t>
            </a:r>
            <a:endParaRPr b="0" lang="en-IN" sz="3600" spc="-1" strike="noStrike">
              <a:latin typeface="Arial"/>
            </a:endParaRPr>
          </a:p>
        </p:txBody>
      </p:sp>
      <p:sp>
        <p:nvSpPr>
          <p:cNvPr id="147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Create a jar file now.</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Execute the jar file as shown below:</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471" name="" descr=""/>
          <p:cNvPicPr/>
          <p:nvPr/>
        </p:nvPicPr>
        <p:blipFill>
          <a:blip r:embed="rId1"/>
          <a:stretch/>
        </p:blipFill>
        <p:spPr>
          <a:xfrm>
            <a:off x="0" y="1260000"/>
            <a:ext cx="10080000" cy="759960"/>
          </a:xfrm>
          <a:prstGeom prst="rect">
            <a:avLst/>
          </a:prstGeom>
          <a:ln w="0">
            <a:noFill/>
          </a:ln>
        </p:spPr>
      </p:pic>
      <p:pic>
        <p:nvPicPr>
          <p:cNvPr id="1472" name="" descr=""/>
          <p:cNvPicPr/>
          <p:nvPr/>
        </p:nvPicPr>
        <p:blipFill>
          <a:blip r:embed="rId2"/>
          <a:stretch/>
        </p:blipFill>
        <p:spPr>
          <a:xfrm>
            <a:off x="601200" y="2700000"/>
            <a:ext cx="6598440" cy="738360"/>
          </a:xfrm>
          <a:prstGeom prst="rect">
            <a:avLst/>
          </a:prstGeom>
          <a:ln w="0">
            <a:noFill/>
          </a:ln>
        </p:spPr>
      </p:pic>
      <p:sp>
        <p:nvSpPr>
          <p:cNvPr id="4" name="PlaceHolder 3"/>
          <p:cNvSpPr>
            <a:spLocks noGrp="1"/>
          </p:cNvSpPr>
          <p:nvPr>
            <p:ph type="sldNum" idx="47"/>
          </p:nvPr>
        </p:nvSpPr>
        <p:spPr/>
        <p:txBody>
          <a:bodyPr/>
          <a:p>
            <a:fld id="{8900A39F-532A-4DBD-BB4C-755104C56288}" type="slidenum">
              <a:t>257</a:t>
            </a:fld>
          </a:p>
        </p:txBody>
      </p:sp>
      <p:sp>
        <p:nvSpPr>
          <p:cNvPr id="5" name="PlaceHolder 4"/>
          <p:cNvSpPr>
            <a:spLocks noGrp="1"/>
          </p:cNvSpPr>
          <p:nvPr>
            <p:ph type="dt" idx="48"/>
          </p:nvPr>
        </p:nvSpPr>
        <p:spPr/>
        <p:txBody>
          <a:bodyPr/>
          <a:p>
            <a:fld id="{1BE5451F-997A-4687-926C-B3646BE51902}" type="datetime1">
              <a:rPr lang="en-IN"/>
              <a:t>31/12/2024</a:t>
            </a:fld>
          </a:p>
        </p:txBody>
      </p:sp>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Client/Server Architecture </a:t>
            </a:r>
            <a:endParaRPr b="0" lang="en-IN" sz="3600" spc="-1" strike="noStrike">
              <a:latin typeface="Arial"/>
            </a:endParaRPr>
          </a:p>
        </p:txBody>
      </p:sp>
      <p:sp>
        <p:nvSpPr>
          <p:cNvPr id="147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400" spc="-1" strike="noStrike">
                <a:latin typeface="Arial"/>
              </a:rPr>
              <a:t>Client/Server Architecture in Deployment and Application Enhancement</a:t>
            </a:r>
            <a:endParaRPr b="0" lang="en-IN" sz="1400" spc="-1" strike="noStrike">
              <a:latin typeface="Arial"/>
            </a:endParaRPr>
          </a:p>
          <a:p>
            <a:pPr>
              <a:lnSpc>
                <a:spcPct val="100000"/>
              </a:lnSpc>
              <a:buNone/>
            </a:pPr>
            <a:endParaRPr b="0" lang="en-IN" sz="1400" spc="-1" strike="noStrike">
              <a:latin typeface="Arial"/>
            </a:endParaRPr>
          </a:p>
          <a:p>
            <a:pPr>
              <a:lnSpc>
                <a:spcPct val="100000"/>
              </a:lnSpc>
              <a:buNone/>
            </a:pPr>
            <a:r>
              <a:rPr b="0" lang="en-IN" sz="1400" spc="-1" strike="noStrike">
                <a:latin typeface="Arial"/>
              </a:rPr>
              <a:t>The client/server architecture is a widely used model in software development and deployment. It divides a system into two primary components: the client and the server, each with distinct roles. Here's how it relates to deployment and application enhancement:</a:t>
            </a:r>
            <a:endParaRPr b="0" lang="en-IN" sz="1400" spc="-1" strike="noStrike">
              <a:latin typeface="Arial"/>
            </a:endParaRPr>
          </a:p>
          <a:p>
            <a:pPr>
              <a:lnSpc>
                <a:spcPct val="100000"/>
              </a:lnSpc>
              <a:buNone/>
            </a:pPr>
            <a:endParaRPr b="0" lang="en-IN" sz="1400" spc="-1" strike="noStrike">
              <a:latin typeface="Arial"/>
            </a:endParaRPr>
          </a:p>
          <a:p>
            <a:pPr>
              <a:lnSpc>
                <a:spcPct val="100000"/>
              </a:lnSpc>
              <a:buNone/>
            </a:pPr>
            <a:r>
              <a:rPr b="0" lang="en-IN" sz="1400" spc="-1" strike="noStrike">
                <a:latin typeface="Arial"/>
              </a:rPr>
              <a:t>Client/Server Architecture in Deployment and Application Enhancement</a:t>
            </a:r>
            <a:endParaRPr b="0" lang="en-IN" sz="1400" spc="-1" strike="noStrike">
              <a:latin typeface="Arial"/>
            </a:endParaRPr>
          </a:p>
          <a:p>
            <a:pPr>
              <a:lnSpc>
                <a:spcPct val="100000"/>
              </a:lnSpc>
              <a:buNone/>
            </a:pPr>
            <a:r>
              <a:rPr b="0" lang="en-IN" sz="1400" spc="-1" strike="noStrike">
                <a:latin typeface="Arial"/>
              </a:rPr>
              <a:t>The client/server architecture is a widely used model in software development and deployment. It divides a system into two primary components: the client and the server, each with distinct roles. Here's how it relates to deployment and application enhancement:</a:t>
            </a:r>
            <a:endParaRPr b="0" lang="en-IN" sz="1400" spc="-1" strike="noStrike">
              <a:latin typeface="Arial"/>
            </a:endParaRPr>
          </a:p>
          <a:p>
            <a:pPr>
              <a:lnSpc>
                <a:spcPct val="100000"/>
              </a:lnSpc>
              <a:buNone/>
            </a:pPr>
            <a:r>
              <a:rPr b="0" lang="en-IN" sz="1400" spc="-1" strike="noStrike">
                <a:latin typeface="Arial"/>
              </a:rPr>
              <a:t>1. Client/Server Architecture Overview</a:t>
            </a:r>
            <a:endParaRPr b="0" lang="en-IN" sz="1400" spc="-1" strike="noStrike">
              <a:latin typeface="Arial"/>
            </a:endParaRPr>
          </a:p>
          <a:p>
            <a:pPr>
              <a:lnSpc>
                <a:spcPct val="100000"/>
              </a:lnSpc>
              <a:buNone/>
            </a:pPr>
            <a:r>
              <a:rPr b="0" lang="en-IN" sz="1400" spc="-1" strike="noStrike">
                <a:latin typeface="Arial"/>
              </a:rPr>
              <a:t>Client: The front-end component that interacts with the user. It sends requests to the server and displays data or processes responses from the server.</a:t>
            </a:r>
            <a:endParaRPr b="0" lang="en-IN" sz="1400" spc="-1" strike="noStrike">
              <a:latin typeface="Arial"/>
            </a:endParaRPr>
          </a:p>
          <a:p>
            <a:pPr>
              <a:lnSpc>
                <a:spcPct val="100000"/>
              </a:lnSpc>
              <a:buNone/>
            </a:pPr>
            <a:r>
              <a:rPr b="0" lang="en-IN" sz="1400" spc="-1" strike="noStrike">
                <a:latin typeface="Arial"/>
              </a:rPr>
              <a:t>Server: The back-end component responsible for processing client requests, performing business logic, and managing data storage.</a:t>
            </a:r>
            <a:endParaRPr b="0" lang="en-IN" sz="1400" spc="-1" strike="noStrike">
              <a:latin typeface="Arial"/>
            </a:endParaRPr>
          </a:p>
          <a:p>
            <a:pPr>
              <a:lnSpc>
                <a:spcPct val="100000"/>
              </a:lnSpc>
              <a:buNone/>
            </a:pPr>
            <a:endParaRPr b="0" lang="en-IN" sz="1400" spc="-1" strike="noStrike">
              <a:latin typeface="Arial"/>
            </a:endParaRPr>
          </a:p>
        </p:txBody>
      </p:sp>
      <p:sp>
        <p:nvSpPr>
          <p:cNvPr id="4" name="PlaceHolder 3"/>
          <p:cNvSpPr>
            <a:spLocks noGrp="1"/>
          </p:cNvSpPr>
          <p:nvPr>
            <p:ph type="sldNum" idx="47"/>
          </p:nvPr>
        </p:nvSpPr>
        <p:spPr/>
        <p:txBody>
          <a:bodyPr/>
          <a:p>
            <a:fld id="{E863F4FF-D30B-4DD1-877B-75D19736C9F3}" type="slidenum">
              <a:t>258</a:t>
            </a:fld>
          </a:p>
        </p:txBody>
      </p:sp>
      <p:sp>
        <p:nvSpPr>
          <p:cNvPr id="5" name="PlaceHolder 4"/>
          <p:cNvSpPr>
            <a:spLocks noGrp="1"/>
          </p:cNvSpPr>
          <p:nvPr>
            <p:ph type="dt" idx="48"/>
          </p:nvPr>
        </p:nvSpPr>
        <p:spPr/>
        <p:txBody>
          <a:bodyPr/>
          <a:p>
            <a:fld id="{414C92B7-B0C7-4854-A6B2-808582EE1E9E}" type="datetime1">
              <a:rPr lang="en-IN"/>
              <a:t>31/12/2024</a:t>
            </a:fld>
          </a:p>
        </p:txBody>
      </p:sp>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Running a JAR File from the Command Line</a:t>
            </a:r>
            <a:endParaRPr b="0" lang="en-IN" sz="3600" spc="-1" strike="noStrike">
              <a:latin typeface="Arial"/>
            </a:endParaRPr>
          </a:p>
        </p:txBody>
      </p:sp>
      <p:sp>
        <p:nvSpPr>
          <p:cNvPr id="147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Java -jar command is used to run the jar file from the command line.</a:t>
            </a:r>
            <a:endParaRPr b="0" lang="en-IN" sz="1800" spc="-1" strike="noStrike">
              <a:latin typeface="Arial"/>
            </a:endParaRPr>
          </a:p>
        </p:txBody>
      </p:sp>
      <p:sp>
        <p:nvSpPr>
          <p:cNvPr id="4" name="PlaceHolder 3"/>
          <p:cNvSpPr>
            <a:spLocks noGrp="1"/>
          </p:cNvSpPr>
          <p:nvPr>
            <p:ph type="sldNum" idx="47"/>
          </p:nvPr>
        </p:nvSpPr>
        <p:spPr/>
        <p:txBody>
          <a:bodyPr/>
          <a:p>
            <a:fld id="{3B4E3FFB-62F9-4ECF-B11D-355B90AE21EC}" type="slidenum">
              <a:t>259</a:t>
            </a:fld>
          </a:p>
        </p:txBody>
      </p:sp>
      <p:sp>
        <p:nvSpPr>
          <p:cNvPr id="5" name="PlaceHolder 4"/>
          <p:cNvSpPr>
            <a:spLocks noGrp="1"/>
          </p:cNvSpPr>
          <p:nvPr>
            <p:ph type="dt" idx="48"/>
          </p:nvPr>
        </p:nvSpPr>
        <p:spPr/>
        <p:txBody>
          <a:bodyPr/>
          <a:p>
            <a:fld id="{F1940388-95CB-47A9-9CC5-91F8E1AA7152}" type="datetime1">
              <a:rPr lang="en-IN"/>
              <a:t>31/12/2024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360000" y="-91440"/>
            <a:ext cx="9351720" cy="101160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830"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BB5E620C-1788-4BD9-82BC-213663F33B2D}" type="slidenum">
              <a:t>26</a:t>
            </a:fld>
          </a:p>
        </p:txBody>
      </p:sp>
      <p:sp>
        <p:nvSpPr>
          <p:cNvPr id="5" name="PlaceHolder 4"/>
          <p:cNvSpPr>
            <a:spLocks noGrp="1"/>
          </p:cNvSpPr>
          <p:nvPr>
            <p:ph type="dt" idx="3"/>
          </p:nvPr>
        </p:nvSpPr>
        <p:spPr/>
        <p:txBody>
          <a:bodyPr/>
          <a:p>
            <a:fld id="{39A6657C-2FBE-4AD8-B0C7-F549657894C5}" type="datetime1">
              <a:rPr lang="en-IN"/>
              <a:t>31/12/2024</a:t>
            </a:fld>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Memory Management: Garbage Collection API </a:t>
            </a:r>
            <a:endParaRPr b="0" lang="en-IN" sz="2800" spc="-1" strike="noStrike">
              <a:latin typeface="Arial"/>
            </a:endParaRPr>
          </a:p>
        </p:txBody>
      </p:sp>
      <p:sp>
        <p:nvSpPr>
          <p:cNvPr id="147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The Garbage Collection (GC) API in Java is part of the java.lang.management package and provides tools to monitor and manage garbage collection. It allows developers to obtain information about garbage collection behavior, which can be useful for debugging and optimizing applications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1" lang="en-IN" sz="1800" spc="-1" strike="noStrike">
                <a:latin typeface="Arial"/>
              </a:rPr>
              <a:t>1. GarbageCollectorMXBean</a:t>
            </a:r>
            <a:endParaRPr b="0" lang="en-IN" sz="1800" spc="-1" strike="noStrike">
              <a:latin typeface="Arial"/>
            </a:endParaRPr>
          </a:p>
          <a:p>
            <a:pPr>
              <a:lnSpc>
                <a:spcPct val="100000"/>
              </a:lnSpc>
              <a:buNone/>
            </a:pPr>
            <a:r>
              <a:rPr b="0" lang="en-IN" sz="1800" spc="-1" strike="noStrike">
                <a:latin typeface="Arial"/>
              </a:rPr>
              <a:t>Represents a managed bean (MBean) for garbage collectors in the Java Virtual Machine (JVM).</a:t>
            </a:r>
            <a:endParaRPr b="0" lang="en-IN" sz="1800" spc="-1" strike="noStrike">
              <a:latin typeface="Arial"/>
            </a:endParaRPr>
          </a:p>
          <a:p>
            <a:pPr>
              <a:lnSpc>
                <a:spcPct val="100000"/>
              </a:lnSpc>
              <a:buNone/>
            </a:pPr>
            <a:r>
              <a:rPr b="0" lang="en-IN" sz="1800" spc="-1" strike="noStrike">
                <a:latin typeface="Arial"/>
              </a:rPr>
              <a:t>Provides information about GC events and their behavior.</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47"/>
          </p:nvPr>
        </p:nvSpPr>
        <p:spPr/>
        <p:txBody>
          <a:bodyPr/>
          <a:p>
            <a:fld id="{EA6F86CC-DEF9-4A97-AFE4-AF05496C45EF}" type="slidenum">
              <a:t>260</a:t>
            </a:fld>
          </a:p>
        </p:txBody>
      </p:sp>
      <p:sp>
        <p:nvSpPr>
          <p:cNvPr id="5" name="PlaceHolder 4"/>
          <p:cNvSpPr>
            <a:spLocks noGrp="1"/>
          </p:cNvSpPr>
          <p:nvPr>
            <p:ph type="dt" idx="48"/>
          </p:nvPr>
        </p:nvSpPr>
        <p:spPr/>
        <p:txBody>
          <a:bodyPr/>
          <a:p>
            <a:fld id="{19BDAD2C-8492-4603-83E9-E5C865EB515E}" type="datetime1">
              <a:rPr lang="en-IN"/>
              <a:t>31/12/2024</a:t>
            </a:fld>
          </a:p>
        </p:txBody>
      </p: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Memory Management: Garbage Collection API </a:t>
            </a:r>
            <a:endParaRPr b="0" lang="en-IN" sz="2800" spc="-1" strike="noStrike">
              <a:latin typeface="Arial"/>
            </a:endParaRPr>
          </a:p>
        </p:txBody>
      </p:sp>
      <p:pic>
        <p:nvPicPr>
          <p:cNvPr id="1480" name="" descr=""/>
          <p:cNvPicPr/>
          <p:nvPr/>
        </p:nvPicPr>
        <p:blipFill>
          <a:blip r:embed="rId1"/>
          <a:stretch/>
        </p:blipFill>
        <p:spPr>
          <a:xfrm>
            <a:off x="44640" y="1484280"/>
            <a:ext cx="10080360" cy="1723320"/>
          </a:xfrm>
          <a:prstGeom prst="rect">
            <a:avLst/>
          </a:prstGeom>
          <a:ln w="0">
            <a:noFill/>
          </a:ln>
        </p:spPr>
      </p:pic>
      <p:sp>
        <p:nvSpPr>
          <p:cNvPr id="3" name="PlaceHolder 2"/>
          <p:cNvSpPr>
            <a:spLocks noGrp="1"/>
          </p:cNvSpPr>
          <p:nvPr>
            <p:ph type="sldNum" idx="47"/>
          </p:nvPr>
        </p:nvSpPr>
        <p:spPr/>
        <p:txBody>
          <a:bodyPr/>
          <a:p>
            <a:fld id="{F5004801-1165-43C8-8E82-98F5ECBE0B23}" type="slidenum">
              <a:t>261</a:t>
            </a:fld>
          </a:p>
        </p:txBody>
      </p:sp>
      <p:sp>
        <p:nvSpPr>
          <p:cNvPr id="4" name="PlaceHolder 3"/>
          <p:cNvSpPr>
            <a:spLocks noGrp="1"/>
          </p:cNvSpPr>
          <p:nvPr>
            <p:ph type="dt" idx="48"/>
          </p:nvPr>
        </p:nvSpPr>
        <p:spPr/>
        <p:txBody>
          <a:bodyPr/>
          <a:p>
            <a:fld id="{61DF7EC8-1F40-4D74-81B0-AA721F534F5D}" type="datetime1">
              <a:rPr lang="en-IN"/>
              <a:t>31/12/2024</a:t>
            </a:fld>
          </a:p>
        </p:txBody>
      </p:sp>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Make an object eligible for GC. </a:t>
            </a:r>
            <a:endParaRPr b="0" lang="en-IN" sz="3600" spc="-1" strike="noStrike">
              <a:latin typeface="Arial"/>
            </a:endParaRPr>
          </a:p>
        </p:txBody>
      </p:sp>
      <p:sp>
        <p:nvSpPr>
          <p:cNvPr id="148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Java, an object becomes eligible for Garbage Collection (GC) when there are no active references pointing to it. Once an object is unreachable from any thread or root reference, the garbage collector considers it eligible for removal.</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Steps to Make an Object Eligible for GC</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1. Set References to null</a:t>
            </a:r>
            <a:endParaRPr b="0" lang="en-IN" sz="1800" spc="-1" strike="noStrike">
              <a:latin typeface="Arial"/>
            </a:endParaRPr>
          </a:p>
          <a:p>
            <a:pPr>
              <a:lnSpc>
                <a:spcPct val="100000"/>
              </a:lnSpc>
              <a:buNone/>
            </a:pPr>
            <a:r>
              <a:rPr b="0" lang="en-IN" sz="1800" spc="-1" strike="noStrike">
                <a:latin typeface="Arial"/>
              </a:rPr>
              <a:t>2. Out of Scope : Object is defined in the method.  Object is out of the scope now.</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47"/>
          </p:nvPr>
        </p:nvSpPr>
        <p:spPr/>
        <p:txBody>
          <a:bodyPr/>
          <a:p>
            <a:fld id="{22B39F22-6496-4EAC-9934-9D1B944F8326}" type="slidenum">
              <a:t>262</a:t>
            </a:fld>
          </a:p>
        </p:txBody>
      </p:sp>
      <p:sp>
        <p:nvSpPr>
          <p:cNvPr id="5" name="PlaceHolder 4"/>
          <p:cNvSpPr>
            <a:spLocks noGrp="1"/>
          </p:cNvSpPr>
          <p:nvPr>
            <p:ph type="dt" idx="48"/>
          </p:nvPr>
        </p:nvSpPr>
        <p:spPr/>
        <p:txBody>
          <a:bodyPr/>
          <a:p>
            <a:fld id="{88E70447-2A20-47FA-86B5-E4A79064077A}" type="datetime1">
              <a:rPr lang="en-IN"/>
              <a:t>31/12/2024</a:t>
            </a:fld>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Requesting JVM to run Garbage Collector</a:t>
            </a:r>
            <a:endParaRPr b="0" lang="en-IN" sz="3600" spc="-1" strike="noStrike">
              <a:latin typeface="Arial"/>
            </a:endParaRPr>
          </a:p>
        </p:txBody>
      </p:sp>
      <p:sp>
        <p:nvSpPr>
          <p:cNvPr id="148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1800" spc="-1" strike="noStrike">
                <a:latin typeface="Arial"/>
              </a:rPr>
              <a:t> </a:t>
            </a:r>
            <a:r>
              <a:rPr b="0" lang="en-IN" sz="1800" spc="-1" strike="noStrike">
                <a:latin typeface="Arial"/>
              </a:rPr>
              <a:t>In Java, you can request the JVM to run the Garbage Collector (GC) using the System.gc() method or the Runtime.getRuntime().gc() method. However, it's important to note that these methods do not guarantee that the GC will actually run. They merely suggest to the JVM that it might be a good time to perform garbage collection.</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p:txBody>
      </p:sp>
      <p:pic>
        <p:nvPicPr>
          <p:cNvPr id="1485" name="" descr=""/>
          <p:cNvPicPr/>
          <p:nvPr/>
        </p:nvPicPr>
        <p:blipFill>
          <a:blip r:embed="rId1"/>
          <a:stretch/>
        </p:blipFill>
        <p:spPr>
          <a:xfrm>
            <a:off x="3060000" y="1980000"/>
            <a:ext cx="4680000" cy="3458880"/>
          </a:xfrm>
          <a:prstGeom prst="rect">
            <a:avLst/>
          </a:prstGeom>
          <a:ln w="0">
            <a:noFill/>
          </a:ln>
        </p:spPr>
      </p:pic>
      <p:sp>
        <p:nvSpPr>
          <p:cNvPr id="4" name="PlaceHolder 3"/>
          <p:cNvSpPr>
            <a:spLocks noGrp="1"/>
          </p:cNvSpPr>
          <p:nvPr>
            <p:ph type="sldNum" idx="47"/>
          </p:nvPr>
        </p:nvSpPr>
        <p:spPr/>
        <p:txBody>
          <a:bodyPr/>
          <a:p>
            <a:fld id="{AA7D2147-3540-44F1-9785-142238D61FDB}" type="slidenum">
              <a:t>263</a:t>
            </a:fld>
          </a:p>
        </p:txBody>
      </p:sp>
      <p:sp>
        <p:nvSpPr>
          <p:cNvPr id="5" name="PlaceHolder 4"/>
          <p:cNvSpPr>
            <a:spLocks noGrp="1"/>
          </p:cNvSpPr>
          <p:nvPr>
            <p:ph type="dt" idx="48"/>
          </p:nvPr>
        </p:nvSpPr>
        <p:spPr/>
        <p:txBody>
          <a:bodyPr/>
          <a:p>
            <a:fld id="{30DB99BF-8D8B-42EB-A136-8033D7CE7F59}" type="datetime1">
              <a:rPr lang="en-IN"/>
              <a:t>31/12/2024</a:t>
            </a:fld>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How and when to use Finalization</a:t>
            </a:r>
            <a:endParaRPr b="0" lang="en-IN" sz="3600" spc="-1" strike="noStrike">
              <a:latin typeface="Arial"/>
            </a:endParaRPr>
          </a:p>
        </p:txBody>
      </p:sp>
      <p:sp>
        <p:nvSpPr>
          <p:cNvPr id="1487" name="PlaceHolder 2"/>
          <p:cNvSpPr>
            <a:spLocks noGrp="1"/>
          </p:cNvSpPr>
          <p:nvPr>
            <p:ph/>
          </p:nvPr>
        </p:nvSpPr>
        <p:spPr>
          <a:xfrm>
            <a:off x="8280" y="643320"/>
            <a:ext cx="9351720" cy="4396680"/>
          </a:xfrm>
          <a:prstGeom prst="rect">
            <a:avLst/>
          </a:prstGeom>
          <a:noFill/>
          <a:ln w="0">
            <a:noFill/>
          </a:ln>
        </p:spPr>
        <p:txBody>
          <a:bodyPr lIns="0" rIns="0" tIns="0" bIns="0" anchor="t">
            <a:noAutofit/>
          </a:bodyPr>
          <a:p>
            <a:pPr>
              <a:lnSpc>
                <a:spcPct val="100000"/>
              </a:lnSpc>
              <a:buNone/>
            </a:pPr>
            <a:r>
              <a:rPr b="0" lang="en-IN" sz="1600" spc="-1" strike="noStrike">
                <a:latin typeface="Arial"/>
              </a:rPr>
              <a:t> </a:t>
            </a:r>
            <a:r>
              <a:rPr b="0" lang="en-IN" sz="1600" spc="-1" strike="noStrike">
                <a:latin typeface="Arial"/>
              </a:rPr>
              <a:t>Finalization refers to the process of performing cleanup operations on objects before they are garbage collected. In Java, this is achieved using the finalize() method, which is defined in the java.lang.Object class.</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0" lang="en-IN" sz="1600" spc="-1" strike="noStrike">
                <a:latin typeface="Arial"/>
              </a:rPr>
              <a:t>Purpose:  release non-Java resources like file handles, sockets, or database connections that cannot be reclaimed by the garbage collector.</a:t>
            </a:r>
            <a:endParaRPr b="0" lang="en-IN" sz="1600" spc="-1" strike="noStrike">
              <a:latin typeface="Arial"/>
            </a:endParaRPr>
          </a:p>
          <a:p>
            <a:pPr>
              <a:lnSpc>
                <a:spcPct val="100000"/>
              </a:lnSpc>
              <a:buNone/>
            </a:pPr>
            <a:r>
              <a:rPr b="0" lang="en-IN" sz="1600" spc="-1" strike="noStrike">
                <a:latin typeface="Arial"/>
              </a:rPr>
              <a:t>To perform other cleanup tasks before the object is destroyed.</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0" lang="en-IN" sz="1600" spc="-1" strike="noStrike">
                <a:latin typeface="Arial"/>
              </a:rPr>
              <a:t>Avoid using finalize() in new code. Instead, rely on explicit cleanup mechanisms like try-with-resources or manual resource management. If you must clean up unmanaged resources, ensure proper design and predictable resource lifecycle management.</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r>
              <a:rPr b="0" lang="en-IN" sz="1600" spc="-1" strike="noStrike">
                <a:latin typeface="Arial"/>
              </a:rPr>
              <a:t>Try with resource:</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p:txBody>
      </p:sp>
      <p:pic>
        <p:nvPicPr>
          <p:cNvPr id="1488" name="" descr=""/>
          <p:cNvPicPr/>
          <p:nvPr/>
        </p:nvPicPr>
        <p:blipFill>
          <a:blip r:embed="rId1"/>
          <a:stretch/>
        </p:blipFill>
        <p:spPr>
          <a:xfrm>
            <a:off x="3870360" y="4426920"/>
            <a:ext cx="6210360" cy="1333080"/>
          </a:xfrm>
          <a:prstGeom prst="rect">
            <a:avLst/>
          </a:prstGeom>
          <a:ln w="0">
            <a:noFill/>
          </a:ln>
        </p:spPr>
      </p:pic>
      <p:pic>
        <p:nvPicPr>
          <p:cNvPr id="1489" name="" descr=""/>
          <p:cNvPicPr/>
          <p:nvPr/>
        </p:nvPicPr>
        <p:blipFill>
          <a:blip r:embed="rId2"/>
          <a:stretch/>
        </p:blipFill>
        <p:spPr>
          <a:xfrm>
            <a:off x="4095000" y="1250280"/>
            <a:ext cx="4365000" cy="1269720"/>
          </a:xfrm>
          <a:prstGeom prst="rect">
            <a:avLst/>
          </a:prstGeom>
          <a:ln w="0">
            <a:noFill/>
          </a:ln>
        </p:spPr>
      </p:pic>
      <p:sp>
        <p:nvSpPr>
          <p:cNvPr id="4" name="PlaceHolder 3"/>
          <p:cNvSpPr>
            <a:spLocks noGrp="1"/>
          </p:cNvSpPr>
          <p:nvPr>
            <p:ph type="sldNum" idx="47"/>
          </p:nvPr>
        </p:nvSpPr>
        <p:spPr/>
        <p:txBody>
          <a:bodyPr/>
          <a:p>
            <a:fld id="{A8E5ED65-805F-4841-91E7-5D5078F314B9}" type="slidenum">
              <a:t>264</a:t>
            </a:fld>
          </a:p>
        </p:txBody>
      </p:sp>
      <p:sp>
        <p:nvSpPr>
          <p:cNvPr id="5" name="PlaceHolder 4"/>
          <p:cNvSpPr>
            <a:spLocks noGrp="1"/>
          </p:cNvSpPr>
          <p:nvPr>
            <p:ph type="dt" idx="48"/>
          </p:nvPr>
        </p:nvSpPr>
        <p:spPr/>
        <p:txBody>
          <a:bodyPr/>
          <a:p>
            <a:fld id="{8F39A8C4-DEDC-4511-AAFD-3CC985C8A162}" type="datetime1">
              <a:rPr lang="en-IN"/>
              <a:t>31/12/2024</a:t>
            </a:fld>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 </a:t>
            </a:r>
            <a:r>
              <a:rPr b="0" lang="en-IN" sz="2400" spc="-1" strike="noStrike">
                <a:latin typeface="Arial"/>
              </a:rPr>
              <a:t>Types of JVM Garbage Collectors</a:t>
            </a:r>
            <a:endParaRPr b="0" lang="en-IN" sz="2400" spc="-1" strike="noStrike">
              <a:latin typeface="Arial"/>
            </a:endParaRPr>
          </a:p>
        </p:txBody>
      </p:sp>
      <p:sp>
        <p:nvSpPr>
          <p:cNvPr id="149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a:lnSpc>
                <a:spcPct val="100000"/>
              </a:lnSpc>
              <a:buNone/>
            </a:pPr>
            <a:r>
              <a:rPr b="0" lang="en-IN" sz="2400" spc="-1" strike="noStrike">
                <a:latin typeface="Arial"/>
              </a:rPr>
              <a:t> </a:t>
            </a:r>
            <a:r>
              <a:rPr b="0" lang="en-IN" sz="2400" spc="-1" strike="noStrike">
                <a:latin typeface="Arial"/>
              </a:rPr>
              <a:t>In memory management, "</a:t>
            </a:r>
            <a:r>
              <a:rPr b="1" lang="en-IN" sz="2400" spc="-1" strike="noStrike">
                <a:latin typeface="Arial"/>
              </a:rPr>
              <a:t>latency</a:t>
            </a:r>
            <a:r>
              <a:rPr b="0" lang="en-IN" sz="2400" spc="-1" strike="noStrike">
                <a:latin typeface="Arial"/>
              </a:rPr>
              <a:t>" refers to the time it takes to access a single piece of data in memory, essentially the delay experienced when retrieving information, while "</a:t>
            </a:r>
            <a:r>
              <a:rPr b="1" lang="en-IN" sz="2400" spc="-1" strike="noStrike">
                <a:latin typeface="Arial"/>
              </a:rPr>
              <a:t>throughput</a:t>
            </a:r>
            <a:r>
              <a:rPr b="0" lang="en-IN" sz="2400" spc="-1" strike="noStrike">
                <a:latin typeface="Arial"/>
              </a:rPr>
              <a:t>" measures the total amount of data that can be transferred from memory within a specific time frame, indicating how much data can be processed per unit time.</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r>
              <a:rPr b="1" lang="en-IN" sz="2400" spc="-1" strike="noStrike">
                <a:latin typeface="Arial"/>
              </a:rPr>
              <a:t>Serial GC:</a:t>
            </a:r>
            <a:r>
              <a:rPr b="0" lang="en-IN" sz="2400" spc="-1" strike="noStrike">
                <a:latin typeface="Arial"/>
              </a:rPr>
              <a:t> Small applications or single-threaded environments.</a:t>
            </a:r>
            <a:endParaRPr b="0" lang="en-IN" sz="2400" spc="-1" strike="noStrike">
              <a:latin typeface="Arial"/>
            </a:endParaRPr>
          </a:p>
          <a:p>
            <a:pPr>
              <a:lnSpc>
                <a:spcPct val="100000"/>
              </a:lnSpc>
              <a:buNone/>
            </a:pPr>
            <a:r>
              <a:rPr b="1" lang="en-IN" sz="2400" spc="-1" strike="noStrike">
                <a:latin typeface="Arial"/>
              </a:rPr>
              <a:t>Parallel GC:</a:t>
            </a:r>
            <a:r>
              <a:rPr b="0" lang="en-IN" sz="2400" spc="-1" strike="noStrike">
                <a:latin typeface="Arial"/>
              </a:rPr>
              <a:t> High throughput requirements, large heaps.</a:t>
            </a:r>
            <a:endParaRPr b="0" lang="en-IN" sz="2400" spc="-1" strike="noStrike">
              <a:latin typeface="Arial"/>
            </a:endParaRPr>
          </a:p>
          <a:p>
            <a:pPr>
              <a:lnSpc>
                <a:spcPct val="100000"/>
              </a:lnSpc>
              <a:buNone/>
            </a:pPr>
            <a:r>
              <a:rPr b="1" lang="en-IN" sz="2400" spc="-1" strike="noStrike">
                <a:latin typeface="Arial"/>
              </a:rPr>
              <a:t>CMS:</a:t>
            </a:r>
            <a:r>
              <a:rPr b="0" lang="en-IN" sz="2400" spc="-1" strike="noStrike">
                <a:latin typeface="Arial"/>
              </a:rPr>
              <a:t> Low-latency applications (though deprecated in JDK 9).</a:t>
            </a:r>
            <a:endParaRPr b="0" lang="en-IN" sz="2400" spc="-1" strike="noStrike">
              <a:latin typeface="Arial"/>
            </a:endParaRPr>
          </a:p>
          <a:p>
            <a:pPr>
              <a:lnSpc>
                <a:spcPct val="100000"/>
              </a:lnSpc>
              <a:buNone/>
            </a:pPr>
            <a:r>
              <a:rPr b="1" lang="en-IN" sz="2400" spc="-1" strike="noStrike">
                <a:latin typeface="Arial"/>
              </a:rPr>
              <a:t>G1GC: </a:t>
            </a:r>
            <a:r>
              <a:rPr b="0" lang="en-IN" sz="2400" spc="-1" strike="noStrike">
                <a:latin typeface="Arial"/>
              </a:rPr>
              <a:t>General-purpose GC for large heaps with balanced needs.</a:t>
            </a:r>
            <a:endParaRPr b="0" lang="en-IN" sz="2400" spc="-1" strike="noStrike">
              <a:latin typeface="Arial"/>
            </a:endParaRPr>
          </a:p>
          <a:p>
            <a:pPr>
              <a:lnSpc>
                <a:spcPct val="100000"/>
              </a:lnSpc>
              <a:buNone/>
            </a:pPr>
            <a:r>
              <a:rPr b="1" lang="en-IN" sz="2400" spc="-1" strike="noStrike">
                <a:latin typeface="Arial"/>
              </a:rPr>
              <a:t>ZGC and Shenandoah:</a:t>
            </a:r>
            <a:r>
              <a:rPr b="0" lang="en-IN" sz="2400" spc="-1" strike="noStrike">
                <a:latin typeface="Arial"/>
              </a:rPr>
              <a:t> Ultra-low latency with large heaps.</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p:txBody>
      </p:sp>
      <p:sp>
        <p:nvSpPr>
          <p:cNvPr id="4" name="PlaceHolder 3"/>
          <p:cNvSpPr>
            <a:spLocks noGrp="1"/>
          </p:cNvSpPr>
          <p:nvPr>
            <p:ph type="sldNum" idx="47"/>
          </p:nvPr>
        </p:nvSpPr>
        <p:spPr/>
        <p:txBody>
          <a:bodyPr/>
          <a:p>
            <a:fld id="{89746334-E77B-4D95-A1D1-EF3BEF22D9FC}" type="slidenum">
              <a:t>265</a:t>
            </a:fld>
          </a:p>
        </p:txBody>
      </p:sp>
      <p:sp>
        <p:nvSpPr>
          <p:cNvPr id="5" name="PlaceHolder 4"/>
          <p:cNvSpPr>
            <a:spLocks noGrp="1"/>
          </p:cNvSpPr>
          <p:nvPr>
            <p:ph type="dt" idx="48"/>
          </p:nvPr>
        </p:nvSpPr>
        <p:spPr/>
        <p:txBody>
          <a:bodyPr/>
          <a:p>
            <a:fld id="{3BBE4A61-437A-471C-9797-F6EA85F7DE0B}" type="datetime1">
              <a:rPr lang="en-IN"/>
              <a:t>31/12/2024</a:t>
            </a:fld>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Types of JVM Garbage Collectors</a:t>
            </a:r>
            <a:endParaRPr b="0" lang="en-IN" sz="3600" spc="-1" strike="noStrike">
              <a:latin typeface="Arial"/>
            </a:endParaRPr>
          </a:p>
        </p:txBody>
      </p:sp>
      <p:sp>
        <p:nvSpPr>
          <p:cNvPr id="149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494" name="" descr=""/>
          <p:cNvPicPr/>
          <p:nvPr/>
        </p:nvPicPr>
        <p:blipFill>
          <a:blip r:embed="rId1"/>
          <a:stretch/>
        </p:blipFill>
        <p:spPr>
          <a:xfrm>
            <a:off x="1728360" y="814320"/>
            <a:ext cx="6713280" cy="4503240"/>
          </a:xfrm>
          <a:prstGeom prst="rect">
            <a:avLst/>
          </a:prstGeom>
          <a:ln w="0">
            <a:noFill/>
          </a:ln>
        </p:spPr>
      </p:pic>
      <p:sp>
        <p:nvSpPr>
          <p:cNvPr id="4" name="PlaceHolder 3"/>
          <p:cNvSpPr>
            <a:spLocks noGrp="1"/>
          </p:cNvSpPr>
          <p:nvPr>
            <p:ph type="sldNum" idx="50"/>
          </p:nvPr>
        </p:nvSpPr>
        <p:spPr/>
        <p:txBody>
          <a:bodyPr/>
          <a:p>
            <a:fld id="{4BF186BE-F69C-405A-98CE-48E8E9F3BB71}" type="slidenum">
              <a:t>266</a:t>
            </a:fld>
          </a:p>
        </p:txBody>
      </p:sp>
      <p:sp>
        <p:nvSpPr>
          <p:cNvPr id="5" name="PlaceHolder 4"/>
          <p:cNvSpPr>
            <a:spLocks noGrp="1"/>
          </p:cNvSpPr>
          <p:nvPr>
            <p:ph type="dt" idx="51"/>
          </p:nvPr>
        </p:nvSpPr>
        <p:spPr/>
        <p:txBody>
          <a:bodyPr/>
          <a:p>
            <a:fld id="{C5633B60-96D4-481E-9BAF-80A049BA8AC2}" type="datetime1">
              <a:rPr lang="en-IN"/>
              <a:t>31/12/2024</a:t>
            </a:fld>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497" name="" descr=""/>
          <p:cNvPicPr/>
          <p:nvPr/>
        </p:nvPicPr>
        <p:blipFill>
          <a:blip r:embed="rId1"/>
          <a:stretch/>
        </p:blipFill>
        <p:spPr>
          <a:xfrm>
            <a:off x="1260000" y="0"/>
            <a:ext cx="5460840" cy="1807560"/>
          </a:xfrm>
          <a:prstGeom prst="rect">
            <a:avLst/>
          </a:prstGeom>
          <a:ln w="0">
            <a:noFill/>
          </a:ln>
        </p:spPr>
      </p:pic>
      <p:pic>
        <p:nvPicPr>
          <p:cNvPr id="1498" name="" descr=""/>
          <p:cNvPicPr/>
          <p:nvPr/>
        </p:nvPicPr>
        <p:blipFill>
          <a:blip r:embed="rId2"/>
          <a:stretch/>
        </p:blipFill>
        <p:spPr>
          <a:xfrm>
            <a:off x="1705320" y="1836360"/>
            <a:ext cx="6759000" cy="3855600"/>
          </a:xfrm>
          <a:prstGeom prst="rect">
            <a:avLst/>
          </a:prstGeom>
          <a:ln w="0">
            <a:noFill/>
          </a:ln>
        </p:spPr>
      </p:pic>
      <p:sp>
        <p:nvSpPr>
          <p:cNvPr id="4" name="PlaceHolder 3"/>
          <p:cNvSpPr>
            <a:spLocks noGrp="1"/>
          </p:cNvSpPr>
          <p:nvPr>
            <p:ph type="sldNum" idx="50"/>
          </p:nvPr>
        </p:nvSpPr>
        <p:spPr/>
        <p:txBody>
          <a:bodyPr/>
          <a:p>
            <a:fld id="{3357DB0F-0F51-401B-BBCA-87B22F3A1ECF}" type="slidenum">
              <a:t>267</a:t>
            </a:fld>
          </a:p>
        </p:txBody>
      </p:sp>
      <p:sp>
        <p:nvSpPr>
          <p:cNvPr id="5" name="PlaceHolder 4"/>
          <p:cNvSpPr>
            <a:spLocks noGrp="1"/>
          </p:cNvSpPr>
          <p:nvPr>
            <p:ph type="dt" idx="51"/>
          </p:nvPr>
        </p:nvSpPr>
        <p:spPr/>
        <p:txBody>
          <a:bodyPr/>
          <a:p>
            <a:fld id="{433A693C-CAE5-4BC9-AAE0-270915FF93AD}" type="datetime1">
              <a:rPr lang="en-IN"/>
              <a:t>31/12/2024</a:t>
            </a:fld>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Setting up Maven</a:t>
            </a:r>
            <a:endParaRPr b="0" lang="en-IN" sz="3600" spc="-1" strike="noStrike">
              <a:latin typeface="Arial"/>
            </a:endParaRPr>
          </a:p>
        </p:txBody>
      </p:sp>
      <p:sp>
        <p:nvSpPr>
          <p:cNvPr id="1500" name="PlaceHolder 2"/>
          <p:cNvSpPr>
            <a:spLocks noGrp="1"/>
          </p:cNvSpPr>
          <p:nvPr>
            <p:ph/>
          </p:nvPr>
        </p:nvSpPr>
        <p:spPr>
          <a:xfrm>
            <a:off x="8280" y="6498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Dowload maven</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from the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URL : https://maven.apache.org/download.cgi </a:t>
            </a:r>
            <a:endParaRPr b="0" lang="en-IN" sz="3200" spc="-1" strike="noStrike">
              <a:latin typeface="Arial"/>
            </a:endParaRPr>
          </a:p>
        </p:txBody>
      </p:sp>
      <p:pic>
        <p:nvPicPr>
          <p:cNvPr id="1501" name="" descr=""/>
          <p:cNvPicPr/>
          <p:nvPr/>
        </p:nvPicPr>
        <p:blipFill>
          <a:blip r:embed="rId1"/>
          <a:stretch/>
        </p:blipFill>
        <p:spPr>
          <a:xfrm>
            <a:off x="3624840" y="765360"/>
            <a:ext cx="1775160" cy="494640"/>
          </a:xfrm>
          <a:prstGeom prst="rect">
            <a:avLst/>
          </a:prstGeom>
          <a:ln w="0">
            <a:noFill/>
          </a:ln>
        </p:spPr>
      </p:pic>
      <p:sp>
        <p:nvSpPr>
          <p:cNvPr id="4" name="PlaceHolder 3"/>
          <p:cNvSpPr>
            <a:spLocks noGrp="1"/>
          </p:cNvSpPr>
          <p:nvPr>
            <p:ph type="sldNum" idx="50"/>
          </p:nvPr>
        </p:nvSpPr>
        <p:spPr/>
        <p:txBody>
          <a:bodyPr/>
          <a:p>
            <a:fld id="{6933FFB2-7454-43E9-BFA9-660764EE3802}" type="slidenum">
              <a:t>268</a:t>
            </a:fld>
          </a:p>
        </p:txBody>
      </p:sp>
      <p:sp>
        <p:nvSpPr>
          <p:cNvPr id="5" name="PlaceHolder 4"/>
          <p:cNvSpPr>
            <a:spLocks noGrp="1"/>
          </p:cNvSpPr>
          <p:nvPr>
            <p:ph type="dt" idx="51"/>
          </p:nvPr>
        </p:nvSpPr>
        <p:spPr/>
        <p:txBody>
          <a:bodyPr/>
          <a:p>
            <a:fld id="{33FF679D-06A5-4FF6-A059-04E957355923}" type="datetime1">
              <a:rPr lang="en-IN"/>
              <a:t>31/12/2024</a:t>
            </a:fld>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Navigating a Project Structure</a:t>
            </a:r>
            <a:endParaRPr b="0" lang="en-IN" sz="3600" spc="-1" strike="noStrike">
              <a:latin typeface="Arial"/>
            </a:endParaRPr>
          </a:p>
        </p:txBody>
      </p:sp>
      <p:sp>
        <p:nvSpPr>
          <p:cNvPr id="150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endParaRPr b="0" lang="en-IN" sz="3200" spc="-1" strike="noStrike">
              <a:latin typeface="Arial"/>
            </a:endParaRPr>
          </a:p>
        </p:txBody>
      </p:sp>
      <p:pic>
        <p:nvPicPr>
          <p:cNvPr id="1504" name="" descr=""/>
          <p:cNvPicPr/>
          <p:nvPr/>
        </p:nvPicPr>
        <p:blipFill>
          <a:blip r:embed="rId1"/>
          <a:stretch/>
        </p:blipFill>
        <p:spPr>
          <a:xfrm>
            <a:off x="835200" y="736200"/>
            <a:ext cx="4744800" cy="4955760"/>
          </a:xfrm>
          <a:prstGeom prst="rect">
            <a:avLst/>
          </a:prstGeom>
          <a:ln w="0">
            <a:noFill/>
          </a:ln>
        </p:spPr>
      </p:pic>
      <p:sp>
        <p:nvSpPr>
          <p:cNvPr id="4" name="PlaceHolder 3"/>
          <p:cNvSpPr>
            <a:spLocks noGrp="1"/>
          </p:cNvSpPr>
          <p:nvPr>
            <p:ph type="sldNum" idx="50"/>
          </p:nvPr>
        </p:nvSpPr>
        <p:spPr/>
        <p:txBody>
          <a:bodyPr/>
          <a:p>
            <a:fld id="{2C2ED68A-CDA5-4BD7-BC7E-EDF1E922899D}" type="slidenum">
              <a:t>269</a:t>
            </a:fld>
          </a:p>
        </p:txBody>
      </p:sp>
      <p:sp>
        <p:nvSpPr>
          <p:cNvPr id="5" name="PlaceHolder 4"/>
          <p:cNvSpPr>
            <a:spLocks noGrp="1"/>
          </p:cNvSpPr>
          <p:nvPr>
            <p:ph type="dt" idx="51"/>
          </p:nvPr>
        </p:nvSpPr>
        <p:spPr/>
        <p:txBody>
          <a:bodyPr/>
          <a:p>
            <a:fld id="{3DFB6A61-D5F4-4FCB-8710-4905474A1DE2}" type="datetime1">
              <a:rPr lang="en-IN"/>
              <a:t>31/12/2024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360000" y="-91440"/>
            <a:ext cx="9351720" cy="101160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83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833" name="" descr=""/>
          <p:cNvPicPr/>
          <p:nvPr/>
        </p:nvPicPr>
        <p:blipFill>
          <a:blip r:embed="rId1"/>
          <a:stretch/>
        </p:blipFill>
        <p:spPr>
          <a:xfrm>
            <a:off x="3432960" y="2442600"/>
            <a:ext cx="6639120" cy="3238920"/>
          </a:xfrm>
          <a:prstGeom prst="rect">
            <a:avLst/>
          </a:prstGeom>
          <a:ln w="0">
            <a:noFill/>
          </a:ln>
        </p:spPr>
      </p:pic>
      <p:sp>
        <p:nvSpPr>
          <p:cNvPr id="4" name="PlaceHolder 3"/>
          <p:cNvSpPr>
            <a:spLocks noGrp="1"/>
          </p:cNvSpPr>
          <p:nvPr>
            <p:ph type="sldNum" idx="2"/>
          </p:nvPr>
        </p:nvSpPr>
        <p:spPr/>
        <p:txBody>
          <a:bodyPr/>
          <a:p>
            <a:fld id="{1938830C-F7AC-4F24-9983-08E4F12A340C}" type="slidenum">
              <a:t>27</a:t>
            </a:fld>
          </a:p>
        </p:txBody>
      </p:sp>
      <p:sp>
        <p:nvSpPr>
          <p:cNvPr id="5" name="PlaceHolder 4"/>
          <p:cNvSpPr>
            <a:spLocks noGrp="1"/>
          </p:cNvSpPr>
          <p:nvPr>
            <p:ph type="dt" idx="3"/>
          </p:nvPr>
        </p:nvSpPr>
        <p:spPr/>
        <p:txBody>
          <a:bodyPr/>
          <a:p>
            <a:fld id="{5BE59E64-8C2A-4C6F-969E-66B6FAA5E599}" type="datetime1">
              <a:rPr lang="en-IN"/>
              <a:t>31/12/2024</a:t>
            </a:fld>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Navigating a Project Structure</a:t>
            </a:r>
            <a:endParaRPr b="0" lang="en-IN" sz="3600" spc="-1" strike="noStrike">
              <a:latin typeface="Arial"/>
            </a:endParaRPr>
          </a:p>
        </p:txBody>
      </p:sp>
      <p:sp>
        <p:nvSpPr>
          <p:cNvPr id="150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Create a Maven project from eclipse.</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File --&gt; Project --&gt; Maven --&gt; Maven Project --&gt; next --&gt; internal --&gt; quickstart in Filter --&gt; maven-archetype-quickstart --&gt; Enter groupid --&gt; artifactid and click on finish.</a:t>
            </a:r>
            <a:endParaRPr b="0" lang="en-IN" sz="2800" spc="-1" strike="noStrike">
              <a:latin typeface="Arial"/>
            </a:endParaRPr>
          </a:p>
        </p:txBody>
      </p:sp>
      <p:sp>
        <p:nvSpPr>
          <p:cNvPr id="4" name="PlaceHolder 3"/>
          <p:cNvSpPr>
            <a:spLocks noGrp="1"/>
          </p:cNvSpPr>
          <p:nvPr>
            <p:ph type="sldNum" idx="50"/>
          </p:nvPr>
        </p:nvSpPr>
        <p:spPr/>
        <p:txBody>
          <a:bodyPr/>
          <a:p>
            <a:fld id="{1439E381-BF23-4981-975B-0E1C8D379D8C}" type="slidenum">
              <a:t>270</a:t>
            </a:fld>
          </a:p>
        </p:txBody>
      </p:sp>
      <p:sp>
        <p:nvSpPr>
          <p:cNvPr id="5" name="PlaceHolder 4"/>
          <p:cNvSpPr>
            <a:spLocks noGrp="1"/>
          </p:cNvSpPr>
          <p:nvPr>
            <p:ph type="dt" idx="51"/>
          </p:nvPr>
        </p:nvSpPr>
        <p:spPr/>
        <p:txBody>
          <a:bodyPr/>
          <a:p>
            <a:fld id="{7801D9EB-FB7C-4E3D-920E-E822CA6F82E3}" type="datetime1">
              <a:rPr lang="en-IN"/>
              <a:t>31/12/2024</a:t>
            </a:fld>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5400" spc="-1" strike="noStrike">
                <a:latin typeface="Arial"/>
              </a:rPr>
              <a:t> </a:t>
            </a:r>
            <a:r>
              <a:rPr b="0" lang="en-IN" sz="4400" spc="-1" strike="noStrike">
                <a:latin typeface="Arial"/>
              </a:rPr>
              <a:t>The POM File</a:t>
            </a:r>
            <a:endParaRPr b="0" lang="en-IN" sz="4400" spc="-1" strike="noStrike">
              <a:latin typeface="Arial"/>
            </a:endParaRPr>
          </a:p>
        </p:txBody>
      </p:sp>
      <p:sp>
        <p:nvSpPr>
          <p:cNvPr id="1508" name="PlaceHolder 2"/>
          <p:cNvSpPr>
            <a:spLocks noGrp="1"/>
          </p:cNvSpPr>
          <p:nvPr>
            <p:ph/>
          </p:nvPr>
        </p:nvSpPr>
        <p:spPr>
          <a:xfrm>
            <a:off x="188280" y="108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600" spc="-1" strike="noStrike">
                <a:latin typeface="Arial"/>
              </a:rPr>
              <a:t>A POM (Project Object Model) file is an XML file used by Apache Maven to manage a project's configuration and dependencies. It is named pom.xml and resides in the root directory of a Maven-based Java project.</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The pom.xml file defines important details about the project, such as its dependencies, build settings, plugin configurations, and versioning. Here’s a basic example of a POM file and an explanation of its common elements.</a:t>
            </a:r>
            <a:endParaRPr b="0" lang="en-IN" sz="2600" spc="-1" strike="noStrike">
              <a:latin typeface="Arial"/>
            </a:endParaRPr>
          </a:p>
        </p:txBody>
      </p:sp>
      <p:sp>
        <p:nvSpPr>
          <p:cNvPr id="4" name="PlaceHolder 3"/>
          <p:cNvSpPr>
            <a:spLocks noGrp="1"/>
          </p:cNvSpPr>
          <p:nvPr>
            <p:ph type="sldNum" idx="50"/>
          </p:nvPr>
        </p:nvSpPr>
        <p:spPr/>
        <p:txBody>
          <a:bodyPr/>
          <a:p>
            <a:fld id="{8CE1FD78-4B7D-46AD-B1E3-4383CD9FF368}" type="slidenum">
              <a:t>271</a:t>
            </a:fld>
          </a:p>
        </p:txBody>
      </p:sp>
      <p:sp>
        <p:nvSpPr>
          <p:cNvPr id="5" name="PlaceHolder 4"/>
          <p:cNvSpPr>
            <a:spLocks noGrp="1"/>
          </p:cNvSpPr>
          <p:nvPr>
            <p:ph type="dt" idx="51"/>
          </p:nvPr>
        </p:nvSpPr>
        <p:spPr/>
        <p:txBody>
          <a:bodyPr/>
          <a:p>
            <a:fld id="{48EE1E73-B87E-48E9-82A8-A79836647AF1}" type="datetime1">
              <a:rPr lang="en-IN"/>
              <a:t>31/12/2024</a:t>
            </a:fld>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The POM File</a:t>
            </a:r>
            <a:endParaRPr b="0" lang="en-IN" sz="3600" spc="-1" strike="noStrike">
              <a:latin typeface="Arial"/>
            </a:endParaRPr>
          </a:p>
        </p:txBody>
      </p:sp>
      <p:sp>
        <p:nvSpPr>
          <p:cNvPr id="1510" name="PlaceHolder 2"/>
          <p:cNvSpPr>
            <a:spLocks noGrp="1"/>
          </p:cNvSpPr>
          <p:nvPr>
            <p:ph/>
          </p:nvPr>
        </p:nvSpPr>
        <p:spPr>
          <a:xfrm>
            <a:off x="180000" y="90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600" spc="-1" strike="noStrike">
                <a:latin typeface="Arial"/>
              </a:rPr>
              <a:t>A POM (Project Object Model) file is an XML file used by Apache Maven to manage a project's configuration and dependencies. It is named pom.xml and resides in the root directory of a Maven-based Java project.</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The pom.xml file defines important details about the project, such as its dependencies, build settings, plugin configurations, and versioning. Here’s a basic example of a POM file and an explanation of its common elements.</a:t>
            </a:r>
            <a:endParaRPr b="0" lang="en-IN" sz="2600" spc="-1" strike="noStrike">
              <a:latin typeface="Arial"/>
            </a:endParaRPr>
          </a:p>
        </p:txBody>
      </p:sp>
      <p:sp>
        <p:nvSpPr>
          <p:cNvPr id="4" name="PlaceHolder 3"/>
          <p:cNvSpPr>
            <a:spLocks noGrp="1"/>
          </p:cNvSpPr>
          <p:nvPr>
            <p:ph type="sldNum" idx="50"/>
          </p:nvPr>
        </p:nvSpPr>
        <p:spPr/>
        <p:txBody>
          <a:bodyPr/>
          <a:p>
            <a:fld id="{50EC8923-153B-4247-B875-0ADE809ED20E}" type="slidenum">
              <a:t>272</a:t>
            </a:fld>
          </a:p>
        </p:txBody>
      </p:sp>
      <p:sp>
        <p:nvSpPr>
          <p:cNvPr id="5" name="PlaceHolder 4"/>
          <p:cNvSpPr>
            <a:spLocks noGrp="1"/>
          </p:cNvSpPr>
          <p:nvPr>
            <p:ph type="dt" idx="51"/>
          </p:nvPr>
        </p:nvSpPr>
        <p:spPr/>
        <p:txBody>
          <a:bodyPr/>
          <a:p>
            <a:fld id="{02E30940-A9B5-4F85-A980-320CD09AA931}" type="datetime1">
              <a:rPr lang="en-IN"/>
              <a:t>31/12/2024</a:t>
            </a:fld>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The POM File</a:t>
            </a:r>
            <a:endParaRPr b="0" lang="en-IN" sz="3600" spc="-1" strike="noStrike">
              <a:latin typeface="Arial"/>
            </a:endParaRPr>
          </a:p>
        </p:txBody>
      </p:sp>
      <p:sp>
        <p:nvSpPr>
          <p:cNvPr id="1512" name="PlaceHolder 2"/>
          <p:cNvSpPr>
            <a:spLocks noGrp="1"/>
          </p:cNvSpPr>
          <p:nvPr>
            <p:ph/>
          </p:nvPr>
        </p:nvSpPr>
        <p:spPr>
          <a:xfrm>
            <a:off x="180000" y="90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1" lang="en-IN" sz="1600" spc="-1" strike="noStrike">
                <a:latin typeface="Arial"/>
              </a:rPr>
              <a:t>Key Elements in pom.xml</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modelVersion: The version of the POM model. The default is 4.0.0.</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groupId: A unique identifier for the project group (usually the organization’s domain in reverse).</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artifactId: The name of the project or artifact. It is unique within the group.</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version: The version of the artifact (e.g., 1.0-SNAPSHOT, 1.0.0).</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packaging: The packaging type for the project (e.g., jar, war, pom).</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dependencies: A list of external libraries the project depends on. Dependencies can be specified with groupId, artifactId, and version.</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build: Specifies configurations related to building the project, including plugin configurations.</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plugins: Defines the Maven plugins for tasks such as compilation, packaging, and testing.</a:t>
            </a:r>
            <a:endParaRPr b="0" lang="en-IN" sz="1600" spc="-1" strike="noStrike">
              <a:latin typeface="Arial"/>
            </a:endParaRPr>
          </a:p>
        </p:txBody>
      </p:sp>
      <p:sp>
        <p:nvSpPr>
          <p:cNvPr id="4" name="PlaceHolder 3"/>
          <p:cNvSpPr>
            <a:spLocks noGrp="1"/>
          </p:cNvSpPr>
          <p:nvPr>
            <p:ph type="sldNum" idx="50"/>
          </p:nvPr>
        </p:nvSpPr>
        <p:spPr/>
        <p:txBody>
          <a:bodyPr/>
          <a:p>
            <a:fld id="{90AA8195-5B90-4ACE-87DB-2C14CE7E3255}" type="slidenum">
              <a:t>273</a:t>
            </a:fld>
          </a:p>
        </p:txBody>
      </p:sp>
      <p:sp>
        <p:nvSpPr>
          <p:cNvPr id="5" name="PlaceHolder 4"/>
          <p:cNvSpPr>
            <a:spLocks noGrp="1"/>
          </p:cNvSpPr>
          <p:nvPr>
            <p:ph type="dt" idx="51"/>
          </p:nvPr>
        </p:nvSpPr>
        <p:spPr/>
        <p:txBody>
          <a:bodyPr/>
          <a:p>
            <a:fld id="{E7E2B055-D61D-4107-866F-71CB571F424A}" type="datetime1">
              <a:rPr lang="en-IN"/>
              <a:t>31/12/2024</a:t>
            </a:fld>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Building, Testing, and Packaging a Project</a:t>
            </a:r>
            <a:endParaRPr b="0" lang="en-IN" sz="3600" spc="-1" strike="noStrike">
              <a:latin typeface="Arial"/>
            </a:endParaRPr>
          </a:p>
        </p:txBody>
      </p:sp>
      <p:sp>
        <p:nvSpPr>
          <p:cNvPr id="151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600" spc="-1" strike="noStrike">
                <a:latin typeface="Arial"/>
              </a:rPr>
              <a:t>Install the latest Maven.</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Give the following commands from command line:</a:t>
            </a:r>
            <a:endParaRPr b="0" lang="en-IN" sz="2600" spc="-1" strike="noStrike">
              <a:latin typeface="Arial"/>
            </a:endParaRPr>
          </a:p>
          <a:p>
            <a:pPr lvl="1" marL="864000" indent="-324000">
              <a:spcBef>
                <a:spcPts val="1134"/>
              </a:spcBef>
              <a:buClr>
                <a:srgbClr val="000000"/>
              </a:buClr>
              <a:buSzPct val="75000"/>
              <a:buFont typeface="Symbol" charset="2"/>
              <a:buChar char=""/>
            </a:pPr>
            <a:r>
              <a:rPr b="0" lang="en-IN" sz="2400" spc="-1" strike="noStrike">
                <a:latin typeface="Arial"/>
              </a:rPr>
              <a:t>Mvn -v --&gt; to check the version.</a:t>
            </a:r>
            <a:endParaRPr b="0" lang="en-IN" sz="2400" spc="-1" strike="noStrike">
              <a:latin typeface="Arial"/>
            </a:endParaRPr>
          </a:p>
          <a:p>
            <a:pPr lvl="1" marL="864000" indent="-324000">
              <a:spcBef>
                <a:spcPts val="1134"/>
              </a:spcBef>
              <a:buClr>
                <a:srgbClr val="000000"/>
              </a:buClr>
              <a:buSzPct val="75000"/>
              <a:buFont typeface="Symbol" charset="2"/>
              <a:buChar char=""/>
            </a:pPr>
            <a:r>
              <a:rPr b="0" lang="en-IN" sz="2400" spc="-1" strike="noStrike">
                <a:latin typeface="Arial"/>
              </a:rPr>
              <a:t>Mvn archetype:generate --&gt; select all the default and provide details for group id and artifact id.</a:t>
            </a:r>
            <a:endParaRPr b="0" lang="en-IN" sz="2400" spc="-1" strike="noStrike">
              <a:latin typeface="Arial"/>
            </a:endParaRPr>
          </a:p>
          <a:p>
            <a:pPr lvl="1" marL="864000" indent="-324000">
              <a:spcBef>
                <a:spcPts val="1134"/>
              </a:spcBef>
              <a:buClr>
                <a:srgbClr val="000000"/>
              </a:buClr>
              <a:buSzPct val="75000"/>
              <a:buFont typeface="Symbol" charset="2"/>
              <a:buChar char=""/>
            </a:pPr>
            <a:r>
              <a:rPr b="0" lang="en-IN" sz="2400" spc="-1" strike="noStrike">
                <a:latin typeface="Arial"/>
              </a:rPr>
              <a:t>Mvn compile</a:t>
            </a:r>
            <a:endParaRPr b="0" lang="en-IN" sz="2400" spc="-1" strike="noStrike">
              <a:latin typeface="Arial"/>
            </a:endParaRPr>
          </a:p>
          <a:p>
            <a:pPr lvl="1" marL="864000" indent="-324000">
              <a:spcBef>
                <a:spcPts val="1134"/>
              </a:spcBef>
              <a:buClr>
                <a:srgbClr val="000000"/>
              </a:buClr>
              <a:buSzPct val="75000"/>
              <a:buFont typeface="Symbol" charset="2"/>
              <a:buChar char=""/>
            </a:pPr>
            <a:r>
              <a:rPr b="0" lang="en-IN" sz="2400" spc="-1" strike="noStrike">
                <a:latin typeface="Arial"/>
              </a:rPr>
              <a:t>Mvn test</a:t>
            </a:r>
            <a:endParaRPr b="0" lang="en-IN" sz="2400" spc="-1" strike="noStrike">
              <a:latin typeface="Arial"/>
            </a:endParaRPr>
          </a:p>
          <a:p>
            <a:pPr lvl="1" marL="864000" indent="-324000">
              <a:spcBef>
                <a:spcPts val="1134"/>
              </a:spcBef>
              <a:buClr>
                <a:srgbClr val="000000"/>
              </a:buClr>
              <a:buSzPct val="75000"/>
              <a:buFont typeface="Symbol" charset="2"/>
              <a:buChar char=""/>
            </a:pPr>
            <a:r>
              <a:rPr b="0" lang="en-IN" sz="2400" spc="-1" strike="noStrike">
                <a:latin typeface="Arial"/>
              </a:rPr>
              <a:t>Mvn package</a:t>
            </a:r>
            <a:endParaRPr b="0" lang="en-IN" sz="2400" spc="-1" strike="noStrike">
              <a:latin typeface="Arial"/>
            </a:endParaRPr>
          </a:p>
        </p:txBody>
      </p:sp>
      <p:sp>
        <p:nvSpPr>
          <p:cNvPr id="4" name="PlaceHolder 3"/>
          <p:cNvSpPr>
            <a:spLocks noGrp="1"/>
          </p:cNvSpPr>
          <p:nvPr>
            <p:ph type="sldNum" idx="50"/>
          </p:nvPr>
        </p:nvSpPr>
        <p:spPr/>
        <p:txBody>
          <a:bodyPr/>
          <a:p>
            <a:fld id="{BEEF7745-4C28-4CCE-818A-2E4EB35A212A}" type="slidenum">
              <a:t>274</a:t>
            </a:fld>
          </a:p>
        </p:txBody>
      </p:sp>
      <p:sp>
        <p:nvSpPr>
          <p:cNvPr id="5" name="PlaceHolder 4"/>
          <p:cNvSpPr>
            <a:spLocks noGrp="1"/>
          </p:cNvSpPr>
          <p:nvPr>
            <p:ph type="dt" idx="51"/>
          </p:nvPr>
        </p:nvSpPr>
        <p:spPr/>
        <p:txBody>
          <a:bodyPr/>
          <a:p>
            <a:fld id="{43348E1B-A928-401F-A9A9-D9EC47BE93BA}" type="datetime1">
              <a:rPr lang="en-IN"/>
              <a:t>31/12/2024</a:t>
            </a:fld>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 </a:t>
            </a:r>
            <a:r>
              <a:rPr b="0" lang="en-IN" sz="2600" spc="-1" strike="noStrike">
                <a:latin typeface="Arial"/>
              </a:rPr>
              <a:t>Overview of Dependency Management and Repository</a:t>
            </a:r>
            <a:endParaRPr b="0" lang="en-IN" sz="2600" spc="-1" strike="noStrike">
              <a:latin typeface="Arial"/>
            </a:endParaRPr>
          </a:p>
        </p:txBody>
      </p:sp>
      <p:sp>
        <p:nvSpPr>
          <p:cNvPr id="151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200" spc="-1" strike="noStrike">
                <a:latin typeface="Arial"/>
              </a:rPr>
              <a:t>Maven’s dependency management system helps to automate the process of managing external libraries and frameworks that your project depends on. It handles transitive dependencies (dependencies of dependencies), version management, and conflict resolution.</a:t>
            </a:r>
            <a:endParaRPr b="0" lang="en-IN" sz="2200" spc="-1" strike="noStrike">
              <a:latin typeface="Arial"/>
            </a:endParaRPr>
          </a:p>
        </p:txBody>
      </p:sp>
      <p:pic>
        <p:nvPicPr>
          <p:cNvPr id="1517" name="" descr=""/>
          <p:cNvPicPr/>
          <p:nvPr/>
        </p:nvPicPr>
        <p:blipFill>
          <a:blip r:embed="rId1"/>
          <a:stretch/>
        </p:blipFill>
        <p:spPr>
          <a:xfrm>
            <a:off x="540360" y="2202480"/>
            <a:ext cx="3419640" cy="1577520"/>
          </a:xfrm>
          <a:prstGeom prst="rect">
            <a:avLst/>
          </a:prstGeom>
          <a:ln w="0">
            <a:noFill/>
          </a:ln>
        </p:spPr>
      </p:pic>
      <p:sp>
        <p:nvSpPr>
          <p:cNvPr id="1518" name=""/>
          <p:cNvSpPr txBox="1"/>
          <p:nvPr/>
        </p:nvSpPr>
        <p:spPr>
          <a:xfrm>
            <a:off x="180000" y="3780000"/>
            <a:ext cx="10002960" cy="1626480"/>
          </a:xfrm>
          <a:prstGeom prst="rect">
            <a:avLst/>
          </a:prstGeom>
          <a:noFill/>
          <a:ln w="0">
            <a:noFill/>
          </a:ln>
        </p:spPr>
        <p:txBody>
          <a:bodyPr lIns="90000" rIns="90000" tIns="45000" bIns="45000" anchor="t">
            <a:noAutofit/>
          </a:bodyPr>
          <a:p>
            <a:r>
              <a:rPr b="0" lang="en-IN" sz="1800" spc="-1" strike="noStrike">
                <a:latin typeface="Arial"/>
              </a:rPr>
              <a:t>Transitive Dependencies: When you include a dependency, Maven also pulls in its dependencies. For instance, if you depend on a library A, which in turn depends on B, Maven will automatically include B in your project without needing explicit declaration.</a:t>
            </a:r>
            <a:endParaRPr b="0" lang="en-IN" sz="1800" spc="-1" strike="noStrike">
              <a:latin typeface="Arial"/>
            </a:endParaRPr>
          </a:p>
          <a:p>
            <a:endParaRPr b="0" lang="en-IN" sz="1800" spc="-1" strike="noStrike">
              <a:latin typeface="Arial"/>
            </a:endParaRPr>
          </a:p>
          <a:p>
            <a:r>
              <a:rPr b="0" lang="en-IN" sz="1800" spc="-1" strike="noStrike">
                <a:latin typeface="Arial"/>
              </a:rPr>
              <a:t>Version Management: You can specify versions of dependencies. Maven will resolve version conflicts using a "nearest-wins" strategy, where the version closest to your project will be used.</a:t>
            </a:r>
            <a:endParaRPr b="0" lang="en-IN" sz="1800" spc="-1" strike="noStrike">
              <a:latin typeface="Arial"/>
            </a:endParaRPr>
          </a:p>
        </p:txBody>
      </p:sp>
      <p:sp>
        <p:nvSpPr>
          <p:cNvPr id="4" name="PlaceHolder 3"/>
          <p:cNvSpPr>
            <a:spLocks noGrp="1"/>
          </p:cNvSpPr>
          <p:nvPr>
            <p:ph type="sldNum" idx="50"/>
          </p:nvPr>
        </p:nvSpPr>
        <p:spPr/>
        <p:txBody>
          <a:bodyPr/>
          <a:p>
            <a:fld id="{1BF12415-5310-4147-9443-4FA77AAAE03A}" type="slidenum">
              <a:t>275</a:t>
            </a:fld>
          </a:p>
        </p:txBody>
      </p:sp>
      <p:sp>
        <p:nvSpPr>
          <p:cNvPr id="5" name="PlaceHolder 4"/>
          <p:cNvSpPr>
            <a:spLocks noGrp="1"/>
          </p:cNvSpPr>
          <p:nvPr>
            <p:ph type="dt" idx="51"/>
          </p:nvPr>
        </p:nvSpPr>
        <p:spPr/>
        <p:txBody>
          <a:bodyPr/>
          <a:p>
            <a:fld id="{53BABDEE-78E6-4FB5-8220-89D651D6C627}" type="datetime1">
              <a:rPr lang="en-IN"/>
              <a:t>31/12/2024</a:t>
            </a:fld>
          </a:p>
        </p:txBody>
      </p: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 </a:t>
            </a:r>
            <a:r>
              <a:rPr b="0" lang="en-IN" sz="2600" spc="-1" strike="noStrike">
                <a:latin typeface="Arial"/>
              </a:rPr>
              <a:t>Overview of Dependency Management and Repository</a:t>
            </a:r>
            <a:endParaRPr b="0" lang="en-IN" sz="2600" spc="-1" strike="noStrike">
              <a:latin typeface="Arial"/>
            </a:endParaRPr>
          </a:p>
        </p:txBody>
      </p:sp>
      <p:sp>
        <p:nvSpPr>
          <p:cNvPr id="1520"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1Types of Maven Repositories:</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Local Repository</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Remote Repository.</a:t>
            </a:r>
            <a:endParaRPr b="0" lang="en-IN" sz="2000" spc="-1" strike="noStrike">
              <a:latin typeface="Arial"/>
            </a:endParaRPr>
          </a:p>
          <a:p>
            <a:pPr marL="432000" indent="-324000">
              <a:spcBef>
                <a:spcPts val="1417"/>
              </a:spcBef>
              <a:buClr>
                <a:srgbClr val="000000"/>
              </a:buClr>
              <a:buSzPct val="45000"/>
              <a:buFont typeface="Wingdings" charset="2"/>
              <a:buChar char=""/>
            </a:pPr>
            <a:r>
              <a:rPr b="1" lang="en-IN" sz="2000" spc="-1" strike="noStrike">
                <a:latin typeface="Arial"/>
              </a:rPr>
              <a:t>How Dependency Management and Repositories Work in Maven</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When you run a Maven build, it reads the dependencies listed in your pom.xml.</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Maven checks the local repository for the required artifacts. If found, it uses them; otherwise, it checks remote repositories.</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Maven will download the dependencies from the remote repository (e.g., Maven Central) and store them in the local repository for future use.</a:t>
            </a:r>
            <a:endParaRPr b="0" lang="en-IN" sz="2000" spc="-1" strike="noStrike">
              <a:latin typeface="Arial"/>
            </a:endParaRPr>
          </a:p>
        </p:txBody>
      </p:sp>
      <p:sp>
        <p:nvSpPr>
          <p:cNvPr id="4" name="PlaceHolder 3"/>
          <p:cNvSpPr>
            <a:spLocks noGrp="1"/>
          </p:cNvSpPr>
          <p:nvPr>
            <p:ph type="sldNum" idx="50"/>
          </p:nvPr>
        </p:nvSpPr>
        <p:spPr/>
        <p:txBody>
          <a:bodyPr/>
          <a:p>
            <a:fld id="{1C910374-5150-458F-84FF-61556646BFBD}" type="slidenum">
              <a:t>276</a:t>
            </a:fld>
          </a:p>
        </p:txBody>
      </p:sp>
      <p:sp>
        <p:nvSpPr>
          <p:cNvPr id="5" name="PlaceHolder 4"/>
          <p:cNvSpPr>
            <a:spLocks noGrp="1"/>
          </p:cNvSpPr>
          <p:nvPr>
            <p:ph type="dt" idx="51"/>
          </p:nvPr>
        </p:nvSpPr>
        <p:spPr/>
        <p:txBody>
          <a:bodyPr/>
          <a:p>
            <a:fld id="{D84B8449-A236-4C57-87C2-1D2112B6A2E2}" type="datetime1">
              <a:rPr lang="en-IN"/>
              <a:t>31/12/2024</a:t>
            </a:fld>
          </a:p>
        </p:txBody>
      </p:sp>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Maven Lifecycles and Phases</a:t>
            </a:r>
            <a:endParaRPr b="0" lang="en-IN" sz="2200" spc="-1" strike="noStrike">
              <a:latin typeface="Arial"/>
            </a:endParaRPr>
          </a:p>
        </p:txBody>
      </p:sp>
      <p:sp>
        <p:nvSpPr>
          <p:cNvPr id="152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Maven default life cycle:</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523" name="" descr=""/>
          <p:cNvPicPr/>
          <p:nvPr/>
        </p:nvPicPr>
        <p:blipFill>
          <a:blip r:embed="rId1"/>
          <a:stretch/>
        </p:blipFill>
        <p:spPr>
          <a:xfrm>
            <a:off x="720000" y="1080000"/>
            <a:ext cx="4951080" cy="2560680"/>
          </a:xfrm>
          <a:prstGeom prst="rect">
            <a:avLst/>
          </a:prstGeom>
          <a:ln w="0">
            <a:noFill/>
          </a:ln>
        </p:spPr>
      </p:pic>
      <p:pic>
        <p:nvPicPr>
          <p:cNvPr id="1524" name="" descr=""/>
          <p:cNvPicPr/>
          <p:nvPr/>
        </p:nvPicPr>
        <p:blipFill>
          <a:blip r:embed="rId2"/>
          <a:stretch/>
        </p:blipFill>
        <p:spPr>
          <a:xfrm>
            <a:off x="720000" y="3898080"/>
            <a:ext cx="5940000" cy="1772640"/>
          </a:xfrm>
          <a:prstGeom prst="rect">
            <a:avLst/>
          </a:prstGeom>
          <a:ln w="0">
            <a:noFill/>
          </a:ln>
        </p:spPr>
      </p:pic>
      <p:sp>
        <p:nvSpPr>
          <p:cNvPr id="4" name="PlaceHolder 3"/>
          <p:cNvSpPr>
            <a:spLocks noGrp="1"/>
          </p:cNvSpPr>
          <p:nvPr>
            <p:ph type="sldNum" idx="50"/>
          </p:nvPr>
        </p:nvSpPr>
        <p:spPr/>
        <p:txBody>
          <a:bodyPr/>
          <a:p>
            <a:fld id="{085FF48C-8079-47D3-B308-7C1ADB014AFE}" type="slidenum">
              <a:t>277</a:t>
            </a:fld>
          </a:p>
        </p:txBody>
      </p:sp>
      <p:sp>
        <p:nvSpPr>
          <p:cNvPr id="5" name="PlaceHolder 4"/>
          <p:cNvSpPr>
            <a:spLocks noGrp="1"/>
          </p:cNvSpPr>
          <p:nvPr>
            <p:ph type="dt" idx="51"/>
          </p:nvPr>
        </p:nvSpPr>
        <p:spPr/>
        <p:txBody>
          <a:bodyPr/>
          <a:p>
            <a:fld id="{71AC5E38-0BD9-46CE-92BA-3A1ED66AB518}" type="datetime1">
              <a:rPr lang="en-IN"/>
              <a:t>31/12/2024</a:t>
            </a:fld>
          </a:p>
        </p:txBody>
      </p:sp>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Maven Lifecycles and Phases</a:t>
            </a:r>
            <a:endParaRPr b="0" lang="en-IN" sz="2200" spc="-1" strike="noStrike">
              <a:latin typeface="Arial"/>
            </a:endParaRPr>
          </a:p>
        </p:txBody>
      </p:sp>
      <p:sp>
        <p:nvSpPr>
          <p:cNvPr id="152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Mvn clean compile --&gt; First it removes the target directory (clean opertaion) and then will compile the code.</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50"/>
          </p:nvPr>
        </p:nvSpPr>
        <p:spPr/>
        <p:txBody>
          <a:bodyPr/>
          <a:p>
            <a:fld id="{F239C3C7-F97D-463F-B67B-8E6617B14E96}" type="slidenum">
              <a:t>278</a:t>
            </a:fld>
          </a:p>
        </p:txBody>
      </p:sp>
      <p:sp>
        <p:nvSpPr>
          <p:cNvPr id="5" name="PlaceHolder 4"/>
          <p:cNvSpPr>
            <a:spLocks noGrp="1"/>
          </p:cNvSpPr>
          <p:nvPr>
            <p:ph type="dt" idx="51"/>
          </p:nvPr>
        </p:nvSpPr>
        <p:spPr/>
        <p:txBody>
          <a:bodyPr/>
          <a:p>
            <a:fld id="{D22E6CA6-83DA-495B-A7FB-D0E1488F9565}" type="datetime1">
              <a:rPr lang="en-IN"/>
              <a:t>31/12/2024</a:t>
            </a:fld>
          </a:p>
        </p:txBody>
      </p:sp>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Configuring and Using Plugins</a:t>
            </a:r>
            <a:endParaRPr b="0" lang="en-IN" sz="3600" spc="-1" strike="noStrike">
              <a:latin typeface="Arial"/>
            </a:endParaRPr>
          </a:p>
        </p:txBody>
      </p:sp>
      <p:sp>
        <p:nvSpPr>
          <p:cNvPr id="152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500" spc="-1" strike="noStrike">
                <a:latin typeface="Arial"/>
              </a:rPr>
              <a:t>Configuring and Using Plugins in Maven</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In Maven, plugins are a key part of the build process. They provide functionality for compiling code, running tests, packaging, and more. Plugins are defined in the pom.xml file, either as part of the &lt;build&gt; section or under &lt;pluginManagement&gt;.</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In POM.XML --&gt;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529" name="" descr=""/>
          <p:cNvPicPr/>
          <p:nvPr/>
        </p:nvPicPr>
        <p:blipFill>
          <a:blip r:embed="rId1"/>
          <a:stretch/>
        </p:blipFill>
        <p:spPr>
          <a:xfrm>
            <a:off x="1908000" y="2039040"/>
            <a:ext cx="3213720" cy="3720960"/>
          </a:xfrm>
          <a:prstGeom prst="rect">
            <a:avLst/>
          </a:prstGeom>
          <a:ln w="0">
            <a:noFill/>
          </a:ln>
        </p:spPr>
      </p:pic>
      <p:pic>
        <p:nvPicPr>
          <p:cNvPr id="1530" name="" descr=""/>
          <p:cNvPicPr/>
          <p:nvPr/>
        </p:nvPicPr>
        <p:blipFill>
          <a:blip r:embed="rId2"/>
          <a:stretch/>
        </p:blipFill>
        <p:spPr>
          <a:xfrm>
            <a:off x="5220000" y="2024280"/>
            <a:ext cx="4968720" cy="2115720"/>
          </a:xfrm>
          <a:prstGeom prst="rect">
            <a:avLst/>
          </a:prstGeom>
          <a:ln w="0">
            <a:noFill/>
          </a:ln>
        </p:spPr>
      </p:pic>
      <p:sp>
        <p:nvSpPr>
          <p:cNvPr id="4" name="PlaceHolder 3"/>
          <p:cNvSpPr>
            <a:spLocks noGrp="1"/>
          </p:cNvSpPr>
          <p:nvPr>
            <p:ph type="sldNum" idx="50"/>
          </p:nvPr>
        </p:nvSpPr>
        <p:spPr/>
        <p:txBody>
          <a:bodyPr/>
          <a:p>
            <a:fld id="{C2169CE9-3FE3-4333-B27C-5D54FF424EC8}" type="slidenum">
              <a:t>279</a:t>
            </a:fld>
          </a:p>
        </p:txBody>
      </p:sp>
      <p:sp>
        <p:nvSpPr>
          <p:cNvPr id="5" name="PlaceHolder 4"/>
          <p:cNvSpPr>
            <a:spLocks noGrp="1"/>
          </p:cNvSpPr>
          <p:nvPr>
            <p:ph type="dt" idx="51"/>
          </p:nvPr>
        </p:nvSpPr>
        <p:spPr/>
        <p:txBody>
          <a:bodyPr/>
          <a:p>
            <a:fld id="{DB957F99-DC43-4060-A40E-2777C97C4423}" type="datetime1">
              <a:rPr lang="en-IN"/>
              <a:t>31/12/2024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360000" y="-91440"/>
            <a:ext cx="9351720" cy="101160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83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37097B67-2A79-4580-8892-EA09CACC027D}" type="slidenum">
              <a:t>28</a:t>
            </a:fld>
          </a:p>
        </p:txBody>
      </p:sp>
      <p:sp>
        <p:nvSpPr>
          <p:cNvPr id="5" name="PlaceHolder 4"/>
          <p:cNvSpPr>
            <a:spLocks noGrp="1"/>
          </p:cNvSpPr>
          <p:nvPr>
            <p:ph type="dt" idx="3"/>
          </p:nvPr>
        </p:nvSpPr>
        <p:spPr/>
        <p:txBody>
          <a:bodyPr/>
          <a:p>
            <a:fld id="{D2A2A943-462C-45EF-985F-89592DF20424}" type="datetime1">
              <a:rPr lang="en-IN"/>
              <a:t>31/12/2024</a:t>
            </a:fld>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Developing a Basic Plugin</a:t>
            </a:r>
            <a:endParaRPr b="0" lang="en-IN" sz="3600" spc="-1" strike="noStrike">
              <a:latin typeface="Arial"/>
            </a:endParaRPr>
          </a:p>
        </p:txBody>
      </p:sp>
      <p:sp>
        <p:nvSpPr>
          <p:cNvPr id="1532"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800" spc="-1" strike="noStrike">
                <a:latin typeface="Arial"/>
              </a:rPr>
              <a:t>Developing a basic Maven plugin involves creating a custom Java project that extends the Maven plugin framework.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Open the pom.xml file.</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Ensure it includes the necessary Maven plugin packaging and dependencies</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Implement the plug-in and build the plug-in</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1533" name="" descr=""/>
          <p:cNvPicPr/>
          <p:nvPr/>
        </p:nvPicPr>
        <p:blipFill>
          <a:blip r:embed="rId1"/>
          <a:stretch/>
        </p:blipFill>
        <p:spPr>
          <a:xfrm>
            <a:off x="595440" y="2700000"/>
            <a:ext cx="5524560" cy="2117880"/>
          </a:xfrm>
          <a:prstGeom prst="rect">
            <a:avLst/>
          </a:prstGeom>
          <a:ln w="0">
            <a:noFill/>
          </a:ln>
        </p:spPr>
      </p:pic>
      <p:pic>
        <p:nvPicPr>
          <p:cNvPr id="1534" name="" descr=""/>
          <p:cNvPicPr/>
          <p:nvPr/>
        </p:nvPicPr>
        <p:blipFill>
          <a:blip r:embed="rId2"/>
          <a:stretch/>
        </p:blipFill>
        <p:spPr>
          <a:xfrm>
            <a:off x="1434600" y="4947120"/>
            <a:ext cx="1805400" cy="723600"/>
          </a:xfrm>
          <a:prstGeom prst="rect">
            <a:avLst/>
          </a:prstGeom>
          <a:ln w="0">
            <a:noFill/>
          </a:ln>
        </p:spPr>
      </p:pic>
      <p:sp>
        <p:nvSpPr>
          <p:cNvPr id="4" name="PlaceHolder 3"/>
          <p:cNvSpPr>
            <a:spLocks noGrp="1"/>
          </p:cNvSpPr>
          <p:nvPr>
            <p:ph type="sldNum" idx="50"/>
          </p:nvPr>
        </p:nvSpPr>
        <p:spPr/>
        <p:txBody>
          <a:bodyPr/>
          <a:p>
            <a:fld id="{9EB47866-FA77-4253-B413-DAB639B213BC}" type="slidenum">
              <a:t>280</a:t>
            </a:fld>
          </a:p>
        </p:txBody>
      </p:sp>
      <p:sp>
        <p:nvSpPr>
          <p:cNvPr id="5" name="PlaceHolder 4"/>
          <p:cNvSpPr>
            <a:spLocks noGrp="1"/>
          </p:cNvSpPr>
          <p:nvPr>
            <p:ph type="dt" idx="51"/>
          </p:nvPr>
        </p:nvSpPr>
        <p:spPr/>
        <p:txBody>
          <a:bodyPr/>
          <a:p>
            <a:fld id="{13082C34-4655-4BE6-8746-7475D311152D}" type="datetime1">
              <a:rPr lang="en-IN"/>
              <a:t>31/12/2024</a:t>
            </a:fld>
          </a:p>
        </p:txBody>
      </p:sp>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Developing a Basic Plugin</a:t>
            </a:r>
            <a:endParaRPr b="0" lang="en-IN" sz="3600" spc="-1" strike="noStrike">
              <a:latin typeface="Arial"/>
            </a:endParaRPr>
          </a:p>
        </p:txBody>
      </p:sp>
      <p:sp>
        <p:nvSpPr>
          <p:cNvPr id="153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800" spc="-1" strike="noStrike">
                <a:latin typeface="Arial"/>
              </a:rPr>
              <a:t> </a:t>
            </a:r>
            <a:r>
              <a:rPr b="0" lang="en-IN" sz="1800" spc="-1" strike="noStrike">
                <a:latin typeface="Arial"/>
              </a:rPr>
              <a:t>Add the plugin to a sample project's pom.xml and use the plug-in.</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1537" name="" descr=""/>
          <p:cNvPicPr/>
          <p:nvPr/>
        </p:nvPicPr>
        <p:blipFill>
          <a:blip r:embed="rId1"/>
          <a:stretch/>
        </p:blipFill>
        <p:spPr>
          <a:xfrm>
            <a:off x="720000" y="1113480"/>
            <a:ext cx="5189040" cy="2666520"/>
          </a:xfrm>
          <a:prstGeom prst="rect">
            <a:avLst/>
          </a:prstGeom>
          <a:ln w="0">
            <a:noFill/>
          </a:ln>
        </p:spPr>
      </p:pic>
      <p:sp>
        <p:nvSpPr>
          <p:cNvPr id="4" name="PlaceHolder 3"/>
          <p:cNvSpPr>
            <a:spLocks noGrp="1"/>
          </p:cNvSpPr>
          <p:nvPr>
            <p:ph type="sldNum" idx="50"/>
          </p:nvPr>
        </p:nvSpPr>
        <p:spPr/>
        <p:txBody>
          <a:bodyPr/>
          <a:p>
            <a:fld id="{8808BC04-4A09-45F7-B7F5-A9DF4D12A13B}" type="slidenum">
              <a:t>281</a:t>
            </a:fld>
          </a:p>
        </p:txBody>
      </p:sp>
      <p:sp>
        <p:nvSpPr>
          <p:cNvPr id="5" name="PlaceHolder 4"/>
          <p:cNvSpPr>
            <a:spLocks noGrp="1"/>
          </p:cNvSpPr>
          <p:nvPr>
            <p:ph type="dt" idx="51"/>
          </p:nvPr>
        </p:nvSpPr>
        <p:spPr/>
        <p:txBody>
          <a:bodyPr/>
          <a:p>
            <a:fld id="{F53D6A5B-B874-42DF-A933-3A0054B743D2}" type="datetime1">
              <a:rPr lang="en-IN"/>
              <a:t>31/12/2024</a:t>
            </a:fld>
          </a:p>
        </p:txBody>
      </p:sp>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Built in Archetypes</a:t>
            </a:r>
            <a:endParaRPr b="0" lang="en-IN" sz="3600" spc="-1" strike="noStrike">
              <a:latin typeface="Arial"/>
            </a:endParaRPr>
          </a:p>
        </p:txBody>
      </p:sp>
      <p:sp>
        <p:nvSpPr>
          <p:cNvPr id="153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Maven provides a set of built-in archetypes to quickly create projects with predefined structures. These archetypes are templates for various types of projects that help you get started with minimal setup. When you use Maven to generate a project, you can specify an archetype based on the type of application you want to create (e.g., web application, simple Java project, etc.).</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Mvn archetype:generate --&gt; This will display all the available archetypes of the maven.</a:t>
            </a:r>
            <a:endParaRPr b="0" lang="en-IN" sz="1600" spc="-1" strike="noStrike">
              <a:latin typeface="Arial"/>
            </a:endParaRPr>
          </a:p>
        </p:txBody>
      </p:sp>
      <p:sp>
        <p:nvSpPr>
          <p:cNvPr id="4" name="PlaceHolder 3"/>
          <p:cNvSpPr>
            <a:spLocks noGrp="1"/>
          </p:cNvSpPr>
          <p:nvPr>
            <p:ph type="sldNum" idx="50"/>
          </p:nvPr>
        </p:nvSpPr>
        <p:spPr/>
        <p:txBody>
          <a:bodyPr/>
          <a:p>
            <a:fld id="{35FE87F6-693A-45A3-8886-279F8A62449D}" type="slidenum">
              <a:t>282</a:t>
            </a:fld>
          </a:p>
        </p:txBody>
      </p:sp>
      <p:sp>
        <p:nvSpPr>
          <p:cNvPr id="5" name="PlaceHolder 4"/>
          <p:cNvSpPr>
            <a:spLocks noGrp="1"/>
          </p:cNvSpPr>
          <p:nvPr>
            <p:ph type="dt" idx="51"/>
          </p:nvPr>
        </p:nvSpPr>
        <p:spPr/>
        <p:txBody>
          <a:bodyPr/>
          <a:p>
            <a:fld id="{50928085-0C50-42F5-8ED1-E0931259EB3A}" type="datetime1">
              <a:rPr lang="en-IN"/>
              <a:t>31/12/2024</a:t>
            </a:fld>
          </a:p>
        </p:txBody>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Generating a Web Project</a:t>
            </a:r>
            <a:endParaRPr b="0" lang="en-IN" sz="3600" spc="-1" strike="noStrike">
              <a:latin typeface="Arial"/>
            </a:endParaRPr>
          </a:p>
        </p:txBody>
      </p:sp>
      <p:sp>
        <p:nvSpPr>
          <p:cNvPr id="154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This will generate web based project template.  Provide the required groupId and Artifact ID.</a:t>
            </a:r>
            <a:endParaRPr b="0" lang="en-IN" sz="3200" spc="-1" strike="noStrike">
              <a:latin typeface="Arial"/>
            </a:endParaRPr>
          </a:p>
        </p:txBody>
      </p:sp>
      <p:pic>
        <p:nvPicPr>
          <p:cNvPr id="1542" name="" descr=""/>
          <p:cNvPicPr/>
          <p:nvPr/>
        </p:nvPicPr>
        <p:blipFill>
          <a:blip r:embed="rId1"/>
          <a:stretch/>
        </p:blipFill>
        <p:spPr>
          <a:xfrm>
            <a:off x="-360" y="1034280"/>
            <a:ext cx="10080360" cy="585720"/>
          </a:xfrm>
          <a:prstGeom prst="rect">
            <a:avLst/>
          </a:prstGeom>
          <a:ln w="0">
            <a:noFill/>
          </a:ln>
        </p:spPr>
      </p:pic>
      <p:sp>
        <p:nvSpPr>
          <p:cNvPr id="4" name="PlaceHolder 3"/>
          <p:cNvSpPr>
            <a:spLocks noGrp="1"/>
          </p:cNvSpPr>
          <p:nvPr>
            <p:ph type="sldNum" idx="50"/>
          </p:nvPr>
        </p:nvSpPr>
        <p:spPr/>
        <p:txBody>
          <a:bodyPr/>
          <a:p>
            <a:fld id="{2DCDD414-6AF4-4DEE-A333-064617F5A51A}" type="slidenum">
              <a:t>283</a:t>
            </a:fld>
          </a:p>
        </p:txBody>
      </p:sp>
      <p:sp>
        <p:nvSpPr>
          <p:cNvPr id="5" name="PlaceHolder 4"/>
          <p:cNvSpPr>
            <a:spLocks noGrp="1"/>
          </p:cNvSpPr>
          <p:nvPr>
            <p:ph type="dt" idx="51"/>
          </p:nvPr>
        </p:nvSpPr>
        <p:spPr/>
        <p:txBody>
          <a:bodyPr/>
          <a:p>
            <a:fld id="{83FAE37B-B2A9-43C2-BC0A-2BF828ABB7EA}" type="datetime1">
              <a:rPr lang="en-IN"/>
              <a:t>31/12/2024</a:t>
            </a:fld>
          </a:p>
        </p:txBody>
      </p:sp>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Maven Build Profiles</a:t>
            </a:r>
            <a:endParaRPr b="0" lang="en-IN" sz="3600" spc="-1" strike="noStrike">
              <a:latin typeface="Arial"/>
            </a:endParaRPr>
          </a:p>
        </p:txBody>
      </p:sp>
      <p:sp>
        <p:nvSpPr>
          <p:cNvPr id="1544"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500" spc="-1" strike="noStrike">
                <a:latin typeface="Arial"/>
              </a:rPr>
              <a:t>Maven Build Profiles allow you to customize the build process for different environments, requirements, or stages of development. By defining profiles, you can configure specific settings or dependencies that are activated only when needed.</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Key Concepts of Maven Build Profiles</a:t>
            </a: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Definition: A build profile is a set of configuration values, including properties, dependencies, plugins, and settings, which are applied during the build process based on certain conditions or activations.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Activation: Profiles can be activated explicitly, based on the environment, or automatically based on predefined conditions.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Use Case Examples: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Using different configurations for development, testing, and production.</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Including optional dependencies or plugins.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Building for specific environments (e.g., Windows vs. Linux).</a:t>
            </a:r>
            <a:endParaRPr b="0" lang="en-IN" sz="1500" spc="-1" strike="noStrike">
              <a:latin typeface="Arial"/>
            </a:endParaRPr>
          </a:p>
        </p:txBody>
      </p:sp>
      <p:sp>
        <p:nvSpPr>
          <p:cNvPr id="4" name="PlaceHolder 3"/>
          <p:cNvSpPr>
            <a:spLocks noGrp="1"/>
          </p:cNvSpPr>
          <p:nvPr>
            <p:ph type="sldNum" idx="50"/>
          </p:nvPr>
        </p:nvSpPr>
        <p:spPr/>
        <p:txBody>
          <a:bodyPr/>
          <a:p>
            <a:fld id="{D264F946-D786-4D80-9AA0-DCA324D83B23}" type="slidenum">
              <a:t>284</a:t>
            </a:fld>
          </a:p>
        </p:txBody>
      </p:sp>
      <p:sp>
        <p:nvSpPr>
          <p:cNvPr id="5" name="PlaceHolder 4"/>
          <p:cNvSpPr>
            <a:spLocks noGrp="1"/>
          </p:cNvSpPr>
          <p:nvPr>
            <p:ph type="dt" idx="51"/>
          </p:nvPr>
        </p:nvSpPr>
        <p:spPr/>
        <p:txBody>
          <a:bodyPr/>
          <a:p>
            <a:fld id="{511DE093-31E3-4B85-ACF1-925B9B290D17}" type="datetime1">
              <a:rPr lang="en-IN"/>
              <a:t>31/12/2024</a:t>
            </a:fld>
          </a:p>
        </p:txBody>
      </p:sp>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Maven Build Profiles</a:t>
            </a:r>
            <a:endParaRPr b="0" lang="en-IN" sz="3600" spc="-1" strike="noStrike">
              <a:latin typeface="Arial"/>
            </a:endParaRPr>
          </a:p>
        </p:txBody>
      </p:sp>
      <p:sp>
        <p:nvSpPr>
          <p:cNvPr id="154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--&gt; Activating the dev profile from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	</a:t>
            </a:r>
            <a:r>
              <a:rPr b="0" lang="en-IN" sz="3200" spc="-1" strike="noStrike">
                <a:latin typeface="Arial"/>
              </a:rPr>
              <a:t>pom.xml</a:t>
            </a:r>
            <a:endParaRPr b="0" lang="en-IN" sz="3200" spc="-1" strike="noStrike">
              <a:latin typeface="Arial"/>
            </a:endParaRPr>
          </a:p>
        </p:txBody>
      </p:sp>
      <p:pic>
        <p:nvPicPr>
          <p:cNvPr id="1547" name="" descr=""/>
          <p:cNvPicPr/>
          <p:nvPr/>
        </p:nvPicPr>
        <p:blipFill>
          <a:blip r:embed="rId1"/>
          <a:stretch/>
        </p:blipFill>
        <p:spPr>
          <a:xfrm>
            <a:off x="664920" y="900000"/>
            <a:ext cx="2575080" cy="517680"/>
          </a:xfrm>
          <a:prstGeom prst="rect">
            <a:avLst/>
          </a:prstGeom>
          <a:ln w="0">
            <a:noFill/>
          </a:ln>
        </p:spPr>
      </p:pic>
      <p:sp>
        <p:nvSpPr>
          <p:cNvPr id="4" name="PlaceHolder 3"/>
          <p:cNvSpPr>
            <a:spLocks noGrp="1"/>
          </p:cNvSpPr>
          <p:nvPr>
            <p:ph type="sldNum" idx="50"/>
          </p:nvPr>
        </p:nvSpPr>
        <p:spPr/>
        <p:txBody>
          <a:bodyPr/>
          <a:p>
            <a:fld id="{E6381B01-CB98-4948-8006-4344A97B7AF1}" type="slidenum">
              <a:t>285</a:t>
            </a:fld>
          </a:p>
        </p:txBody>
      </p:sp>
      <p:sp>
        <p:nvSpPr>
          <p:cNvPr id="5" name="PlaceHolder 4"/>
          <p:cNvSpPr>
            <a:spLocks noGrp="1"/>
          </p:cNvSpPr>
          <p:nvPr>
            <p:ph type="dt" idx="51"/>
          </p:nvPr>
        </p:nvSpPr>
        <p:spPr/>
        <p:txBody>
          <a:bodyPr/>
          <a:p>
            <a:fld id="{EB5AFF69-CC2B-456F-9777-ED81933F477A}" type="datetime1">
              <a:rPr lang="en-IN"/>
              <a:t>31/12/2024</a:t>
            </a:fld>
          </a:p>
        </p:txBody>
      </p:sp>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Working with Build Profiles </a:t>
            </a:r>
            <a:endParaRPr b="0" lang="en-IN" sz="3600" spc="-1" strike="noStrike">
              <a:latin typeface="Arial"/>
            </a:endParaRPr>
          </a:p>
        </p:txBody>
      </p:sp>
      <p:sp>
        <p:nvSpPr>
          <p:cNvPr id="1549"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500" spc="-1" strike="noStrike">
                <a:latin typeface="Arial"/>
              </a:rPr>
              <a:t>Maven Build Profiles allow you to define different configurations for building your project in various environments, such as development, testing, staging, and production. Profiles are specified in the pom.xml file and enable you to customize the build process by overriding or augmenting configurations like dependencies, plugins, properties, or even build goals.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You can activate a profile explicitly from the command line using the -P flag.</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r>
              <a:rPr b="0" lang="en-IN" sz="1500" spc="-1" strike="noStrike">
                <a:latin typeface="Arial"/>
              </a:rPr>
              <a:t>Mvn clean install -Pdev --&gt; This will active the settings for development.  Similarly configuration for testing, production etc can be provided in the pom.xml and can set the corresponding configuration based on our need/requirement.</a:t>
            </a:r>
            <a:endParaRPr b="0" lang="en-IN" sz="1500" spc="-1" strike="noStrike">
              <a:latin typeface="Arial"/>
            </a:endParaRPr>
          </a:p>
        </p:txBody>
      </p:sp>
      <p:sp>
        <p:nvSpPr>
          <p:cNvPr id="4" name="PlaceHolder 3"/>
          <p:cNvSpPr>
            <a:spLocks noGrp="1"/>
          </p:cNvSpPr>
          <p:nvPr>
            <p:ph type="sldNum" idx="50"/>
          </p:nvPr>
        </p:nvSpPr>
        <p:spPr/>
        <p:txBody>
          <a:bodyPr/>
          <a:p>
            <a:fld id="{2ADEE755-9BA2-44C1-9F60-7FF023C5DD53}" type="slidenum">
              <a:t>286</a:t>
            </a:fld>
          </a:p>
        </p:txBody>
      </p:sp>
      <p:sp>
        <p:nvSpPr>
          <p:cNvPr id="5" name="PlaceHolder 4"/>
          <p:cNvSpPr>
            <a:spLocks noGrp="1"/>
          </p:cNvSpPr>
          <p:nvPr>
            <p:ph type="dt" idx="51"/>
          </p:nvPr>
        </p:nvSpPr>
        <p:spPr/>
        <p:txBody>
          <a:bodyPr/>
          <a:p>
            <a:fld id="{40D71EF2-E46E-4BBF-8E9E-63F0DB0F0636}" type="datetime1">
              <a:rPr lang="en-IN"/>
              <a:t>31/12/2024</a:t>
            </a:fld>
          </a:p>
        </p:txBody>
      </p: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Running tests and generating reports : Overview of Testing</a:t>
            </a:r>
            <a:endParaRPr b="0" lang="en-IN" sz="2800" spc="-1" strike="noStrike">
              <a:latin typeface="Arial"/>
            </a:endParaRPr>
          </a:p>
        </p:txBody>
      </p:sp>
      <p:sp>
        <p:nvSpPr>
          <p:cNvPr id="155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600" spc="-1" strike="noStrike">
                <a:latin typeface="Arial"/>
              </a:rPr>
              <a:t>Apache Maven integrates a robust testing lifecycle using tools like JUnit and TestNG for unit testing. The maven-surefire-plugin and maven-failsafe-plugin are the two primary plugins for running tests and generating reports.</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Mvn test --&gt; compiles and tests the project.</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Mvn install -Dmaven.test.skip=true --&gt; installs the project without executing the test cases.</a:t>
            </a:r>
            <a:endParaRPr b="0" lang="en-IN" sz="2600" spc="-1" strike="noStrike">
              <a:latin typeface="Arial"/>
            </a:endParaRPr>
          </a:p>
        </p:txBody>
      </p:sp>
      <p:sp>
        <p:nvSpPr>
          <p:cNvPr id="4" name="PlaceHolder 3"/>
          <p:cNvSpPr>
            <a:spLocks noGrp="1"/>
          </p:cNvSpPr>
          <p:nvPr>
            <p:ph type="sldNum" idx="50"/>
          </p:nvPr>
        </p:nvSpPr>
        <p:spPr/>
        <p:txBody>
          <a:bodyPr/>
          <a:p>
            <a:fld id="{92A6AE77-FD3C-4EB8-AC43-0780D9F7F30D}" type="slidenum">
              <a:t>287</a:t>
            </a:fld>
          </a:p>
        </p:txBody>
      </p:sp>
      <p:sp>
        <p:nvSpPr>
          <p:cNvPr id="5" name="PlaceHolder 4"/>
          <p:cNvSpPr>
            <a:spLocks noGrp="1"/>
          </p:cNvSpPr>
          <p:nvPr>
            <p:ph type="dt" idx="51"/>
          </p:nvPr>
        </p:nvSpPr>
        <p:spPr/>
        <p:txBody>
          <a:bodyPr/>
          <a:p>
            <a:fld id="{E8707E8B-1802-4116-B618-8710D632D594}" type="datetime1">
              <a:rPr lang="en-IN"/>
              <a:t>31/12/2024</a:t>
            </a:fld>
          </a:p>
        </p:txBody>
      </p:sp>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Adding Test-scoped Dependencies </a:t>
            </a:r>
            <a:endParaRPr b="0" lang="en-IN" sz="3600" spc="-1" strike="noStrike">
              <a:latin typeface="Arial"/>
            </a:endParaRPr>
          </a:p>
        </p:txBody>
      </p:sp>
      <p:sp>
        <p:nvSpPr>
          <p:cNvPr id="1553"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800" spc="-1" strike="noStrike">
                <a:latin typeface="Arial"/>
              </a:rPr>
              <a:t>In Maven, test-scoped dependencies are those required only during the testing phase. These dependencies are not included in the final packaged artifact but are available when running tests. You can specify the scope as test in your pom.xml file to achieve this.  Here’s how to define a test-scoped dependency in pom.xml:</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You can then activate test-environment profile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using the -P option as shown in here:</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554" name="" descr=""/>
          <p:cNvPicPr/>
          <p:nvPr/>
        </p:nvPicPr>
        <p:blipFill>
          <a:blip r:embed="rId1"/>
          <a:stretch/>
        </p:blipFill>
        <p:spPr>
          <a:xfrm>
            <a:off x="612720" y="1901880"/>
            <a:ext cx="4067280" cy="1806120"/>
          </a:xfrm>
          <a:prstGeom prst="rect">
            <a:avLst/>
          </a:prstGeom>
          <a:ln w="0">
            <a:noFill/>
          </a:ln>
        </p:spPr>
      </p:pic>
      <p:pic>
        <p:nvPicPr>
          <p:cNvPr id="1555" name="" descr=""/>
          <p:cNvPicPr/>
          <p:nvPr/>
        </p:nvPicPr>
        <p:blipFill>
          <a:blip r:embed="rId2"/>
          <a:stretch/>
        </p:blipFill>
        <p:spPr>
          <a:xfrm>
            <a:off x="5040000" y="2390040"/>
            <a:ext cx="2700000" cy="2289960"/>
          </a:xfrm>
          <a:prstGeom prst="rect">
            <a:avLst/>
          </a:prstGeom>
          <a:ln w="0">
            <a:noFill/>
          </a:ln>
        </p:spPr>
      </p:pic>
      <p:pic>
        <p:nvPicPr>
          <p:cNvPr id="1556" name="" descr=""/>
          <p:cNvPicPr/>
          <p:nvPr/>
        </p:nvPicPr>
        <p:blipFill>
          <a:blip r:embed="rId3"/>
          <a:stretch/>
        </p:blipFill>
        <p:spPr>
          <a:xfrm>
            <a:off x="3960000" y="4728240"/>
            <a:ext cx="2361960" cy="311760"/>
          </a:xfrm>
          <a:prstGeom prst="rect">
            <a:avLst/>
          </a:prstGeom>
          <a:ln w="0">
            <a:noFill/>
          </a:ln>
        </p:spPr>
      </p:pic>
      <p:sp>
        <p:nvSpPr>
          <p:cNvPr id="4" name="PlaceHolder 3"/>
          <p:cNvSpPr>
            <a:spLocks noGrp="1"/>
          </p:cNvSpPr>
          <p:nvPr>
            <p:ph type="sldNum" idx="50"/>
          </p:nvPr>
        </p:nvSpPr>
        <p:spPr/>
        <p:txBody>
          <a:bodyPr/>
          <a:p>
            <a:fld id="{A879CF86-C223-4019-86BE-400F82EF6065}" type="slidenum">
              <a:t>288</a:t>
            </a:fld>
          </a:p>
        </p:txBody>
      </p:sp>
      <p:sp>
        <p:nvSpPr>
          <p:cNvPr id="5" name="PlaceHolder 4"/>
          <p:cNvSpPr>
            <a:spLocks noGrp="1"/>
          </p:cNvSpPr>
          <p:nvPr>
            <p:ph type="dt" idx="51"/>
          </p:nvPr>
        </p:nvSpPr>
        <p:spPr/>
        <p:txBody>
          <a:bodyPr/>
          <a:p>
            <a:fld id="{56C723E0-599C-4A67-9C01-D76F0DE04F92}" type="datetime1">
              <a:rPr lang="en-IN"/>
              <a:t>31/12/2024</a:t>
            </a:fld>
          </a:p>
        </p:txBody>
      </p:sp>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Running Tests</a:t>
            </a:r>
            <a:endParaRPr b="0" lang="en-IN" sz="3600" spc="-1" strike="noStrike">
              <a:latin typeface="Arial"/>
            </a:endParaRPr>
          </a:p>
        </p:txBody>
      </p:sp>
      <p:sp>
        <p:nvSpPr>
          <p:cNvPr id="1558"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Mvn test --&gt; Used to run all the test cases.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-Dtest=class name will execute the testcases from the given class.</a:t>
            </a:r>
            <a:endParaRPr b="0" lang="en-IN" sz="2400" spc="-1" strike="noStrike">
              <a:latin typeface="Arial"/>
            </a:endParaRPr>
          </a:p>
        </p:txBody>
      </p:sp>
      <p:pic>
        <p:nvPicPr>
          <p:cNvPr id="1559" name="" descr=""/>
          <p:cNvPicPr/>
          <p:nvPr/>
        </p:nvPicPr>
        <p:blipFill>
          <a:blip r:embed="rId1"/>
          <a:stretch/>
        </p:blipFill>
        <p:spPr>
          <a:xfrm>
            <a:off x="540000" y="2048040"/>
            <a:ext cx="3223080" cy="471960"/>
          </a:xfrm>
          <a:prstGeom prst="rect">
            <a:avLst/>
          </a:prstGeom>
          <a:ln w="0">
            <a:noFill/>
          </a:ln>
        </p:spPr>
      </p:pic>
      <p:sp>
        <p:nvSpPr>
          <p:cNvPr id="4" name="PlaceHolder 3"/>
          <p:cNvSpPr>
            <a:spLocks noGrp="1"/>
          </p:cNvSpPr>
          <p:nvPr>
            <p:ph type="sldNum" idx="50"/>
          </p:nvPr>
        </p:nvSpPr>
        <p:spPr/>
        <p:txBody>
          <a:bodyPr/>
          <a:p>
            <a:fld id="{59DA00FF-0D13-44A6-A650-A37CED86795F}" type="slidenum">
              <a:t>289</a:t>
            </a:fld>
          </a:p>
        </p:txBody>
      </p:sp>
      <p:sp>
        <p:nvSpPr>
          <p:cNvPr id="5" name="PlaceHolder 4"/>
          <p:cNvSpPr>
            <a:spLocks noGrp="1"/>
          </p:cNvSpPr>
          <p:nvPr>
            <p:ph type="dt" idx="51"/>
          </p:nvPr>
        </p:nvSpPr>
        <p:spPr/>
        <p:txBody>
          <a:bodyPr/>
          <a:p>
            <a:fld id="{0F38A6B3-A80E-470E-A500-2015E616F799}" type="datetime1">
              <a:rPr lang="en-IN"/>
              <a:t>31/12/2024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83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A57C2DED-745C-4E37-90B6-507BD56B82F2}" type="slidenum">
              <a:t>29</a:t>
            </a:fld>
          </a:p>
        </p:txBody>
      </p:sp>
      <p:sp>
        <p:nvSpPr>
          <p:cNvPr id="5" name="PlaceHolder 4"/>
          <p:cNvSpPr>
            <a:spLocks noGrp="1"/>
          </p:cNvSpPr>
          <p:nvPr>
            <p:ph type="dt" idx="3"/>
          </p:nvPr>
        </p:nvSpPr>
        <p:spPr/>
        <p:txBody>
          <a:bodyPr/>
          <a:p>
            <a:fld id="{9F694A0B-042A-462C-A61D-B2A93E7F49D5}" type="datetime1">
              <a:rPr lang="en-IN"/>
              <a:t>31/12/2024</a:t>
            </a:fld>
          </a:p>
        </p:txBody>
      </p: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Generating Test Reports </a:t>
            </a:r>
            <a:endParaRPr b="0" lang="en-IN" sz="3600" spc="-1" strike="noStrike">
              <a:latin typeface="Arial"/>
            </a:endParaRPr>
          </a:p>
        </p:txBody>
      </p:sp>
      <p:sp>
        <p:nvSpPr>
          <p:cNvPr id="156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500" spc="-1" strike="noStrike">
                <a:latin typeface="Arial"/>
              </a:rPr>
              <a:t>Generating test reports in Maven involves running tests as part of the build process and producing readable reports to track test results. Maven can generate detailed reports using plugins that integrate with testing frameworks like JUnit or TestNG</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Modify the pom.xml to generate the reports as given below:</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Run mvn test from the command line</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Goto target\surefire-reports to see the report</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1562" name="" descr=""/>
          <p:cNvPicPr/>
          <p:nvPr/>
        </p:nvPicPr>
        <p:blipFill>
          <a:blip r:embed="rId1"/>
          <a:stretch/>
        </p:blipFill>
        <p:spPr>
          <a:xfrm>
            <a:off x="540000" y="2015280"/>
            <a:ext cx="6095880" cy="1584720"/>
          </a:xfrm>
          <a:prstGeom prst="rect">
            <a:avLst/>
          </a:prstGeom>
          <a:ln w="0">
            <a:noFill/>
          </a:ln>
        </p:spPr>
      </p:pic>
      <p:pic>
        <p:nvPicPr>
          <p:cNvPr id="1563" name="" descr=""/>
          <p:cNvPicPr/>
          <p:nvPr/>
        </p:nvPicPr>
        <p:blipFill>
          <a:blip r:embed="rId2"/>
          <a:stretch/>
        </p:blipFill>
        <p:spPr>
          <a:xfrm>
            <a:off x="186840" y="4076280"/>
            <a:ext cx="10080360" cy="459720"/>
          </a:xfrm>
          <a:prstGeom prst="rect">
            <a:avLst/>
          </a:prstGeom>
          <a:ln w="0">
            <a:noFill/>
          </a:ln>
        </p:spPr>
      </p:pic>
      <p:pic>
        <p:nvPicPr>
          <p:cNvPr id="1564" name="" descr=""/>
          <p:cNvPicPr/>
          <p:nvPr/>
        </p:nvPicPr>
        <p:blipFill>
          <a:blip r:embed="rId3"/>
          <a:stretch/>
        </p:blipFill>
        <p:spPr>
          <a:xfrm>
            <a:off x="540000" y="4860000"/>
            <a:ext cx="4815720" cy="471960"/>
          </a:xfrm>
          <a:prstGeom prst="rect">
            <a:avLst/>
          </a:prstGeom>
          <a:ln w="0">
            <a:noFill/>
          </a:ln>
        </p:spPr>
      </p:pic>
      <p:sp>
        <p:nvSpPr>
          <p:cNvPr id="4" name="PlaceHolder 3"/>
          <p:cNvSpPr>
            <a:spLocks noGrp="1"/>
          </p:cNvSpPr>
          <p:nvPr>
            <p:ph type="sldNum" idx="50"/>
          </p:nvPr>
        </p:nvSpPr>
        <p:spPr/>
        <p:txBody>
          <a:bodyPr/>
          <a:p>
            <a:fld id="{32268065-5A7B-4BF5-82CA-46C72B3F493B}" type="slidenum">
              <a:t>290</a:t>
            </a:fld>
          </a:p>
        </p:txBody>
      </p:sp>
      <p:sp>
        <p:nvSpPr>
          <p:cNvPr id="5" name="PlaceHolder 4"/>
          <p:cNvSpPr>
            <a:spLocks noGrp="1"/>
          </p:cNvSpPr>
          <p:nvPr>
            <p:ph type="dt" idx="51"/>
          </p:nvPr>
        </p:nvSpPr>
        <p:spPr/>
        <p:txBody>
          <a:bodyPr/>
          <a:p>
            <a:fld id="{4A484707-90B5-4FD4-A4D3-B8D09E1417A9}" type="datetime1">
              <a:rPr lang="en-IN"/>
              <a:t>31/12/2024</a:t>
            </a:fld>
          </a:p>
        </p:txBody>
      </p:sp>
    </p:spTree>
  </p:cSld>
  <mc:AlternateContent>
    <mc:Choice Requires="p14">
      <p:transition spd="slow" p14:dur="2000"/>
    </mc:Choice>
    <mc:Fallback>
      <p:transition spd="slow"/>
    </mc:Fallback>
  </mc:AlternateContent>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Using the Site Lifecycle </a:t>
            </a:r>
            <a:endParaRPr b="0" lang="en-IN" sz="3600" spc="-1" strike="noStrike">
              <a:latin typeface="Arial"/>
            </a:endParaRPr>
          </a:p>
        </p:txBody>
      </p:sp>
      <p:sp>
        <p:nvSpPr>
          <p:cNvPr id="1566"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600" spc="-1" strike="noStrike">
                <a:latin typeface="Arial"/>
              </a:rPr>
              <a:t>The Maven Site Lifecycle is used to generate project documentation, reports, and publish them to a web location. Maven's site plugin enables the creation of a static website that contains information about your project, including dependencies, reports, and other metadata.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Have the following plug in pom.xml</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Execute the command mvn site from the command line</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Open the HTML and verify the documentation.</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567" name="" descr=""/>
          <p:cNvPicPr/>
          <p:nvPr/>
        </p:nvPicPr>
        <p:blipFill>
          <a:blip r:embed="rId1"/>
          <a:stretch/>
        </p:blipFill>
        <p:spPr>
          <a:xfrm>
            <a:off x="646200" y="2027160"/>
            <a:ext cx="4213800" cy="852840"/>
          </a:xfrm>
          <a:prstGeom prst="rect">
            <a:avLst/>
          </a:prstGeom>
          <a:ln w="0">
            <a:noFill/>
          </a:ln>
        </p:spPr>
      </p:pic>
      <p:pic>
        <p:nvPicPr>
          <p:cNvPr id="1568" name="" descr=""/>
          <p:cNvPicPr/>
          <p:nvPr/>
        </p:nvPicPr>
        <p:blipFill>
          <a:blip r:embed="rId2"/>
          <a:stretch/>
        </p:blipFill>
        <p:spPr>
          <a:xfrm>
            <a:off x="360" y="3277800"/>
            <a:ext cx="10080360" cy="646200"/>
          </a:xfrm>
          <a:prstGeom prst="rect">
            <a:avLst/>
          </a:prstGeom>
          <a:ln w="0">
            <a:noFill/>
          </a:ln>
        </p:spPr>
      </p:pic>
      <p:pic>
        <p:nvPicPr>
          <p:cNvPr id="1569" name="" descr=""/>
          <p:cNvPicPr/>
          <p:nvPr/>
        </p:nvPicPr>
        <p:blipFill>
          <a:blip r:embed="rId3"/>
          <a:stretch/>
        </p:blipFill>
        <p:spPr>
          <a:xfrm>
            <a:off x="540000" y="3989880"/>
            <a:ext cx="2682000" cy="510120"/>
          </a:xfrm>
          <a:prstGeom prst="rect">
            <a:avLst/>
          </a:prstGeom>
          <a:ln w="0">
            <a:noFill/>
          </a:ln>
        </p:spPr>
      </p:pic>
      <p:sp>
        <p:nvSpPr>
          <p:cNvPr id="4" name="PlaceHolder 3"/>
          <p:cNvSpPr>
            <a:spLocks noGrp="1"/>
          </p:cNvSpPr>
          <p:nvPr>
            <p:ph type="sldNum" idx="50"/>
          </p:nvPr>
        </p:nvSpPr>
        <p:spPr/>
        <p:txBody>
          <a:bodyPr/>
          <a:p>
            <a:fld id="{BCBB7F1D-10D9-41F1-A67B-CF444B594D68}" type="slidenum">
              <a:t>291</a:t>
            </a:fld>
          </a:p>
        </p:txBody>
      </p:sp>
      <p:sp>
        <p:nvSpPr>
          <p:cNvPr id="5" name="PlaceHolder 4"/>
          <p:cNvSpPr>
            <a:spLocks noGrp="1"/>
          </p:cNvSpPr>
          <p:nvPr>
            <p:ph type="dt" idx="51"/>
          </p:nvPr>
        </p:nvSpPr>
        <p:spPr/>
        <p:txBody>
          <a:bodyPr/>
          <a:p>
            <a:fld id="{3693D903-E96F-4C13-B213-BA3360406CB8}" type="datetime1">
              <a:rPr lang="en-IN"/>
              <a:t>31/12/2024</a:t>
            </a:fld>
          </a:p>
        </p:txBody>
      </p:sp>
    </p:spTree>
  </p:cSld>
  <mc:AlternateContent>
    <mc:Choice Requires="p14">
      <p:transition spd="slow" p14:dur="2000"/>
    </mc:Choice>
    <mc:Fallback>
      <p:transition spd="slow"/>
    </mc:Fallback>
  </mc:AlternateContent>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Customized Site Configuration</a:t>
            </a:r>
            <a:endParaRPr b="0" lang="en-IN" sz="3600" spc="-1" strike="noStrike">
              <a:latin typeface="Arial"/>
            </a:endParaRPr>
          </a:p>
        </p:txBody>
      </p:sp>
      <p:sp>
        <p:nvSpPr>
          <p:cNvPr id="157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500" spc="-1" strike="noStrike">
                <a:latin typeface="Arial"/>
              </a:rPr>
              <a:t>Maven's site generation feature allows you to create a documentation website for your project. A customized site configuration enhances the standard site by tailoring its appearance, adding specific content, and including additional reports or plugins.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Make sure the plug-in added in pom.xml</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Create site.xml and add the following content in it.</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Add Custom Pages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Place custom pages in src/site/markdown/ or src/site/xdoc/.</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Custom CSS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Apply custom styles by adding CSS in src/site/resources/css/custom-style.css.</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572" name="" descr=""/>
          <p:cNvPicPr/>
          <p:nvPr/>
        </p:nvPicPr>
        <p:blipFill>
          <a:blip r:embed="rId1"/>
          <a:stretch/>
        </p:blipFill>
        <p:spPr>
          <a:xfrm>
            <a:off x="4843440" y="1440000"/>
            <a:ext cx="4876560" cy="1028160"/>
          </a:xfrm>
          <a:prstGeom prst="rect">
            <a:avLst/>
          </a:prstGeom>
          <a:ln w="0">
            <a:noFill/>
          </a:ln>
        </p:spPr>
      </p:pic>
      <p:pic>
        <p:nvPicPr>
          <p:cNvPr id="1573" name="" descr=""/>
          <p:cNvPicPr/>
          <p:nvPr/>
        </p:nvPicPr>
        <p:blipFill>
          <a:blip r:embed="rId2"/>
          <a:stretch/>
        </p:blipFill>
        <p:spPr>
          <a:xfrm>
            <a:off x="6480000" y="2700000"/>
            <a:ext cx="3183840" cy="1980000"/>
          </a:xfrm>
          <a:prstGeom prst="rect">
            <a:avLst/>
          </a:prstGeom>
          <a:ln w="0">
            <a:noFill/>
          </a:ln>
        </p:spPr>
      </p:pic>
      <p:sp>
        <p:nvSpPr>
          <p:cNvPr id="4" name="PlaceHolder 3"/>
          <p:cNvSpPr>
            <a:spLocks noGrp="1"/>
          </p:cNvSpPr>
          <p:nvPr>
            <p:ph type="sldNum" idx="50"/>
          </p:nvPr>
        </p:nvSpPr>
        <p:spPr/>
        <p:txBody>
          <a:bodyPr/>
          <a:p>
            <a:fld id="{999603EB-1FC7-45D3-99B0-9DCAC5D5E14B}" type="slidenum">
              <a:t>292</a:t>
            </a:fld>
          </a:p>
        </p:txBody>
      </p:sp>
      <p:sp>
        <p:nvSpPr>
          <p:cNvPr id="5" name="PlaceHolder 4"/>
          <p:cNvSpPr>
            <a:spLocks noGrp="1"/>
          </p:cNvSpPr>
          <p:nvPr>
            <p:ph type="dt" idx="51"/>
          </p:nvPr>
        </p:nvSpPr>
        <p:spPr/>
        <p:txBody>
          <a:bodyPr/>
          <a:p>
            <a:fld id="{65EF5E63-76B9-41DF-91DA-F2A375AC56D2}" type="datetime1">
              <a:rPr lang="en-IN"/>
              <a:t>31/12/2024</a:t>
            </a:fld>
          </a:p>
        </p:txBody>
      </p: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Customized Site Configuration</a:t>
            </a:r>
            <a:endParaRPr b="0" lang="en-IN" sz="3600" spc="-1" strike="noStrike">
              <a:latin typeface="Arial"/>
            </a:endParaRPr>
          </a:p>
        </p:txBody>
      </p:sp>
      <p:sp>
        <p:nvSpPr>
          <p:cNvPr id="1575"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500" spc="-1" strike="noStrike">
                <a:latin typeface="Arial"/>
              </a:rPr>
              <a:t>Mvn site --&gt; Execute from the command line.</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Mvn site-deploy --&gt; to deploy the site.</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sp>
        <p:nvSpPr>
          <p:cNvPr id="4" name="PlaceHolder 3"/>
          <p:cNvSpPr>
            <a:spLocks noGrp="1"/>
          </p:cNvSpPr>
          <p:nvPr>
            <p:ph type="sldNum" idx="50"/>
          </p:nvPr>
        </p:nvSpPr>
        <p:spPr/>
        <p:txBody>
          <a:bodyPr/>
          <a:p>
            <a:fld id="{67E44DCD-3AD5-4B2F-B716-A896D94C2F95}" type="slidenum">
              <a:t>293</a:t>
            </a:fld>
          </a:p>
        </p:txBody>
      </p:sp>
      <p:sp>
        <p:nvSpPr>
          <p:cNvPr id="5" name="PlaceHolder 4"/>
          <p:cNvSpPr>
            <a:spLocks noGrp="1"/>
          </p:cNvSpPr>
          <p:nvPr>
            <p:ph type="dt" idx="51"/>
          </p:nvPr>
        </p:nvSpPr>
        <p:spPr/>
        <p:txBody>
          <a:bodyPr/>
          <a:p>
            <a:fld id="{2104B8D2-1549-4922-B2F7-943F7B7632EB}" type="datetime1">
              <a:rPr lang="en-IN"/>
              <a:t>31/12/2024</a:t>
            </a:fld>
          </a:p>
        </p:txBody>
      </p:sp>
    </p:spTree>
  </p:cSld>
  <mc:AlternateContent>
    <mc:Choice Requires="p14">
      <p:transition spd="slow" p14:dur="2000"/>
    </mc:Choice>
    <mc:Fallback>
      <p:transition spd="slow"/>
    </mc:Fallback>
  </mc:AlternateContent>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Using the Javadoc Plugin</a:t>
            </a:r>
            <a:endParaRPr b="0" lang="en-IN" sz="3600" spc="-1" strike="noStrike">
              <a:latin typeface="Arial"/>
            </a:endParaRPr>
          </a:p>
        </p:txBody>
      </p:sp>
      <p:sp>
        <p:nvSpPr>
          <p:cNvPr id="1577"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The Maven Javadoc Plugin is used to generate API documentation in the standard Javadoc format for Java projects. It integrates seamlessly with the Maven build lifecycle and provides various options to customize the output.</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Add the plugin in the pom.xml</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Give the command mvn:javadoc:javadoc at the command prompt.</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Go to target\site\apidocs to verify the javadoc for the code.</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578" name="" descr=""/>
          <p:cNvPicPr/>
          <p:nvPr/>
        </p:nvPicPr>
        <p:blipFill>
          <a:blip r:embed="rId1"/>
          <a:stretch/>
        </p:blipFill>
        <p:spPr>
          <a:xfrm>
            <a:off x="4304160" y="1989000"/>
            <a:ext cx="5775840" cy="891000"/>
          </a:xfrm>
          <a:prstGeom prst="rect">
            <a:avLst/>
          </a:prstGeom>
          <a:ln w="0">
            <a:noFill/>
          </a:ln>
        </p:spPr>
      </p:pic>
      <p:pic>
        <p:nvPicPr>
          <p:cNvPr id="1579" name="" descr=""/>
          <p:cNvPicPr/>
          <p:nvPr/>
        </p:nvPicPr>
        <p:blipFill>
          <a:blip r:embed="rId2"/>
          <a:stretch/>
        </p:blipFill>
        <p:spPr>
          <a:xfrm>
            <a:off x="-360" y="3600000"/>
            <a:ext cx="10080360" cy="394560"/>
          </a:xfrm>
          <a:prstGeom prst="rect">
            <a:avLst/>
          </a:prstGeom>
          <a:ln w="0">
            <a:noFill/>
          </a:ln>
        </p:spPr>
      </p:pic>
      <p:sp>
        <p:nvSpPr>
          <p:cNvPr id="4" name="PlaceHolder 3"/>
          <p:cNvSpPr>
            <a:spLocks noGrp="1"/>
          </p:cNvSpPr>
          <p:nvPr>
            <p:ph type="sldNum" idx="50"/>
          </p:nvPr>
        </p:nvSpPr>
        <p:spPr/>
        <p:txBody>
          <a:bodyPr/>
          <a:p>
            <a:fld id="{315E31F0-AE1D-4A8B-A161-D719C48B3124}" type="slidenum">
              <a:t>294</a:t>
            </a:fld>
          </a:p>
        </p:txBody>
      </p:sp>
      <p:sp>
        <p:nvSpPr>
          <p:cNvPr id="5" name="PlaceHolder 4"/>
          <p:cNvSpPr>
            <a:spLocks noGrp="1"/>
          </p:cNvSpPr>
          <p:nvPr>
            <p:ph type="dt" idx="51"/>
          </p:nvPr>
        </p:nvSpPr>
        <p:spPr/>
        <p:txBody>
          <a:bodyPr/>
          <a:p>
            <a:fld id="{3E33CB1C-B035-4745-9CD8-DF49392A206E}" type="datetime1">
              <a:rPr lang="en-IN"/>
              <a:t>31/12/2024</a:t>
            </a:fld>
          </a:p>
        </p:txBody>
      </p:sp>
    </p:spTree>
  </p:cSld>
  <mc:AlternateContent>
    <mc:Choice Requires="p14">
      <p:transition spd="slow" p14:dur="2000"/>
    </mc:Choice>
    <mc:Fallback>
      <p:transition spd="slow"/>
    </mc:Fallback>
  </mc:AlternateContent>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Integrating Maven with Eclipse </a:t>
            </a:r>
            <a:endParaRPr b="0" lang="en-IN" sz="3600" spc="-1" strike="noStrike">
              <a:latin typeface="Arial"/>
            </a:endParaRPr>
          </a:p>
        </p:txBody>
      </p:sp>
      <p:sp>
        <p:nvSpPr>
          <p:cNvPr id="1581" name="PlaceHolder 2"/>
          <p:cNvSpPr>
            <a:spLocks noGrp="1"/>
          </p:cNvSpPr>
          <p:nvPr>
            <p:ph/>
          </p:nvPr>
        </p:nvSpPr>
        <p:spPr>
          <a:xfrm>
            <a:off x="186840" y="720000"/>
            <a:ext cx="9351720" cy="43966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Open Eclipse</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File --&gt; project --&gt; maven --&gt; Maven Project --&gt; select the quick start --&gt; provide group id and artifact id --&gt; click on finish.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Maven --&gt; compile, maven --&gt; test --&gt; maven --&gt; package, maven --&gt; install.</a:t>
            </a:r>
            <a:endParaRPr b="0" lang="en-IN" sz="2400" spc="-1" strike="noStrike">
              <a:latin typeface="Arial"/>
            </a:endParaRPr>
          </a:p>
        </p:txBody>
      </p:sp>
      <p:sp>
        <p:nvSpPr>
          <p:cNvPr id="4" name="PlaceHolder 3"/>
          <p:cNvSpPr>
            <a:spLocks noGrp="1"/>
          </p:cNvSpPr>
          <p:nvPr>
            <p:ph type="sldNum" idx="50"/>
          </p:nvPr>
        </p:nvSpPr>
        <p:spPr/>
        <p:txBody>
          <a:bodyPr/>
          <a:p>
            <a:fld id="{1605EFB1-9CEF-4153-8DC6-D4DB149B8017}" type="slidenum">
              <a:t>295</a:t>
            </a:fld>
          </a:p>
        </p:txBody>
      </p:sp>
      <p:sp>
        <p:nvSpPr>
          <p:cNvPr id="5" name="PlaceHolder 4"/>
          <p:cNvSpPr>
            <a:spLocks noGrp="1"/>
          </p:cNvSpPr>
          <p:nvPr>
            <p:ph type="dt" idx="51"/>
          </p:nvPr>
        </p:nvSpPr>
        <p:spPr/>
        <p:txBody>
          <a:bodyPr/>
          <a:p>
            <a:fld id="{A8BFE6A3-5C60-404B-B2CB-2445435E4CD8}" type="datetime1">
              <a:rPr lang="en-IN"/>
              <a:t>31/12/2024</a:t>
            </a:fld>
          </a:p>
        </p:txBody>
      </p:sp>
    </p:spTree>
  </p:cSld>
  <mc:AlternateContent>
    <mc:Choice Requires="p14">
      <p:transition spd="slow" p14:dur="2000"/>
    </mc:Choice>
    <mc:Fallback>
      <p:transition spd="slow"/>
    </mc:Fallback>
  </mc:AlternateContent>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158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B09ED28B-43B2-46F6-986F-FF7360619746}" type="slidenum">
              <a:t>296</a:t>
            </a:fld>
          </a:p>
        </p:txBody>
      </p:sp>
      <p:sp>
        <p:nvSpPr>
          <p:cNvPr id="5" name="PlaceHolder 4"/>
          <p:cNvSpPr>
            <a:spLocks noGrp="1"/>
          </p:cNvSpPr>
          <p:nvPr>
            <p:ph type="dt" idx="3"/>
          </p:nvPr>
        </p:nvSpPr>
        <p:spPr/>
        <p:txBody>
          <a:bodyPr/>
          <a:p>
            <a:fld id="{6C630B24-2CD2-4E21-B337-FF5668936C1B}" type="datetime1">
              <a:rPr lang="en-IN"/>
              <a:t>31/12/2024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77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778" name="" descr=""/>
          <p:cNvPicPr/>
          <p:nvPr/>
        </p:nvPicPr>
        <p:blipFill>
          <a:blip r:embed="rId1"/>
          <a:stretch/>
        </p:blipFill>
        <p:spPr>
          <a:xfrm>
            <a:off x="173520" y="1088640"/>
            <a:ext cx="9753120" cy="3085200"/>
          </a:xfrm>
          <a:prstGeom prst="rect">
            <a:avLst/>
          </a:prstGeom>
          <a:ln w="18000">
            <a:noFill/>
          </a:ln>
        </p:spPr>
      </p:pic>
      <p:sp>
        <p:nvSpPr>
          <p:cNvPr id="4" name="PlaceHolder 3"/>
          <p:cNvSpPr>
            <a:spLocks noGrp="1"/>
          </p:cNvSpPr>
          <p:nvPr>
            <p:ph type="sldNum" idx="2"/>
          </p:nvPr>
        </p:nvSpPr>
        <p:spPr/>
        <p:txBody>
          <a:bodyPr/>
          <a:p>
            <a:fld id="{6CE1C1EB-1C2C-4F0A-BF3A-250554D5CC54}" type="slidenum">
              <a:t>3</a:t>
            </a:fld>
          </a:p>
        </p:txBody>
      </p:sp>
      <p:sp>
        <p:nvSpPr>
          <p:cNvPr id="5" name="PlaceHolder 4"/>
          <p:cNvSpPr>
            <a:spLocks noGrp="1"/>
          </p:cNvSpPr>
          <p:nvPr>
            <p:ph type="dt" idx="3"/>
          </p:nvPr>
        </p:nvSpPr>
        <p:spPr/>
        <p:txBody>
          <a:bodyPr/>
          <a:p>
            <a:fld id="{77CBA368-35A3-4C8F-A170-E23D26EA7D02}" type="datetime1">
              <a:rPr lang="en-IN"/>
              <a:t>31/12/2024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83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840" name="" descr=""/>
          <p:cNvPicPr/>
          <p:nvPr/>
        </p:nvPicPr>
        <p:blipFill>
          <a:blip r:embed="rId1"/>
          <a:stretch/>
        </p:blipFill>
        <p:spPr>
          <a:xfrm>
            <a:off x="720000" y="1959840"/>
            <a:ext cx="8450280" cy="2711880"/>
          </a:xfrm>
          <a:prstGeom prst="rect">
            <a:avLst/>
          </a:prstGeom>
          <a:ln w="18000">
            <a:noFill/>
          </a:ln>
        </p:spPr>
      </p:pic>
      <p:sp>
        <p:nvSpPr>
          <p:cNvPr id="4" name="PlaceHolder 3"/>
          <p:cNvSpPr>
            <a:spLocks noGrp="1"/>
          </p:cNvSpPr>
          <p:nvPr>
            <p:ph type="sldNum" idx="2"/>
          </p:nvPr>
        </p:nvSpPr>
        <p:spPr/>
        <p:txBody>
          <a:bodyPr/>
          <a:p>
            <a:fld id="{92F4A706-B025-4624-B0E7-91D7ACA5E6F8}" type="slidenum">
              <a:t>30</a:t>
            </a:fld>
          </a:p>
        </p:txBody>
      </p:sp>
      <p:sp>
        <p:nvSpPr>
          <p:cNvPr id="5" name="PlaceHolder 4"/>
          <p:cNvSpPr>
            <a:spLocks noGrp="1"/>
          </p:cNvSpPr>
          <p:nvPr>
            <p:ph type="dt" idx="3"/>
          </p:nvPr>
        </p:nvSpPr>
        <p:spPr/>
        <p:txBody>
          <a:bodyPr/>
          <a:p>
            <a:fld id="{916C7506-55E2-4AE7-B760-EABB28A9C864}" type="datetime1">
              <a:rPr lang="en-IN"/>
              <a:t>31/12/2024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84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843" name="" descr=""/>
          <p:cNvPicPr/>
          <p:nvPr/>
        </p:nvPicPr>
        <p:blipFill>
          <a:blip r:embed="rId1"/>
          <a:stretch/>
        </p:blipFill>
        <p:spPr>
          <a:xfrm>
            <a:off x="900000" y="1440000"/>
            <a:ext cx="5904720" cy="1416240"/>
          </a:xfrm>
          <a:prstGeom prst="rect">
            <a:avLst/>
          </a:prstGeom>
          <a:ln w="18000">
            <a:noFill/>
          </a:ln>
        </p:spPr>
      </p:pic>
      <p:sp>
        <p:nvSpPr>
          <p:cNvPr id="4" name="PlaceHolder 3"/>
          <p:cNvSpPr>
            <a:spLocks noGrp="1"/>
          </p:cNvSpPr>
          <p:nvPr>
            <p:ph type="sldNum" idx="2"/>
          </p:nvPr>
        </p:nvSpPr>
        <p:spPr/>
        <p:txBody>
          <a:bodyPr/>
          <a:p>
            <a:fld id="{C7A71C0C-2CD7-435C-B2C7-C7913844815D}" type="slidenum">
              <a:t>31</a:t>
            </a:fld>
          </a:p>
        </p:txBody>
      </p:sp>
      <p:sp>
        <p:nvSpPr>
          <p:cNvPr id="5" name="PlaceHolder 4"/>
          <p:cNvSpPr>
            <a:spLocks noGrp="1"/>
          </p:cNvSpPr>
          <p:nvPr>
            <p:ph type="dt" idx="3"/>
          </p:nvPr>
        </p:nvSpPr>
        <p:spPr/>
        <p:txBody>
          <a:bodyPr/>
          <a:p>
            <a:fld id="{A1BE79F7-CCD6-4051-BA71-67A947331288}" type="datetime1">
              <a:rPr lang="en-IN"/>
              <a:t>31/12/2024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84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846" name="" descr=""/>
          <p:cNvPicPr/>
          <p:nvPr/>
        </p:nvPicPr>
        <p:blipFill>
          <a:blip r:embed="rId1"/>
          <a:stretch/>
        </p:blipFill>
        <p:spPr>
          <a:xfrm>
            <a:off x="632880" y="1260000"/>
            <a:ext cx="8358840" cy="3199320"/>
          </a:xfrm>
          <a:prstGeom prst="rect">
            <a:avLst/>
          </a:prstGeom>
          <a:ln w="18000">
            <a:noFill/>
          </a:ln>
        </p:spPr>
      </p:pic>
      <p:sp>
        <p:nvSpPr>
          <p:cNvPr id="4" name="PlaceHolder 3"/>
          <p:cNvSpPr>
            <a:spLocks noGrp="1"/>
          </p:cNvSpPr>
          <p:nvPr>
            <p:ph type="sldNum" idx="2"/>
          </p:nvPr>
        </p:nvSpPr>
        <p:spPr/>
        <p:txBody>
          <a:bodyPr/>
          <a:p>
            <a:fld id="{1B10263C-0CF9-45AD-B533-B3310C702317}" type="slidenum">
              <a:t>32</a:t>
            </a:fld>
          </a:p>
        </p:txBody>
      </p:sp>
      <p:sp>
        <p:nvSpPr>
          <p:cNvPr id="5" name="PlaceHolder 4"/>
          <p:cNvSpPr>
            <a:spLocks noGrp="1"/>
          </p:cNvSpPr>
          <p:nvPr>
            <p:ph type="dt" idx="3"/>
          </p:nvPr>
        </p:nvSpPr>
        <p:spPr/>
        <p:txBody>
          <a:bodyPr/>
          <a:p>
            <a:fld id="{BE197D08-9C41-4668-B982-4A71D86A4E1B}" type="datetime1">
              <a:rPr lang="en-IN"/>
              <a:t>31/12/2024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848" name="PlaceHolder 2"/>
          <p:cNvSpPr>
            <a:spLocks noGrp="1"/>
          </p:cNvSpPr>
          <p:nvPr>
            <p:ph/>
          </p:nvPr>
        </p:nvSpPr>
        <p:spPr>
          <a:xfrm>
            <a:off x="360000" y="720000"/>
            <a:ext cx="9351720" cy="431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849" name="" descr=""/>
          <p:cNvPicPr/>
          <p:nvPr/>
        </p:nvPicPr>
        <p:blipFill>
          <a:blip r:embed="rId1"/>
          <a:stretch/>
        </p:blipFill>
        <p:spPr>
          <a:xfrm>
            <a:off x="765000" y="1057320"/>
            <a:ext cx="5706720" cy="1454400"/>
          </a:xfrm>
          <a:prstGeom prst="rect">
            <a:avLst/>
          </a:prstGeom>
          <a:ln w="18000">
            <a:noFill/>
          </a:ln>
        </p:spPr>
      </p:pic>
      <p:pic>
        <p:nvPicPr>
          <p:cNvPr id="850" name="" descr=""/>
          <p:cNvPicPr/>
          <p:nvPr/>
        </p:nvPicPr>
        <p:blipFill>
          <a:blip r:embed="rId2"/>
          <a:stretch/>
        </p:blipFill>
        <p:spPr>
          <a:xfrm>
            <a:off x="854640" y="3531600"/>
            <a:ext cx="5257080" cy="1500120"/>
          </a:xfrm>
          <a:prstGeom prst="rect">
            <a:avLst/>
          </a:prstGeom>
          <a:ln w="18000">
            <a:noFill/>
          </a:ln>
        </p:spPr>
      </p:pic>
      <p:sp>
        <p:nvSpPr>
          <p:cNvPr id="4" name="PlaceHolder 3"/>
          <p:cNvSpPr>
            <a:spLocks noGrp="1"/>
          </p:cNvSpPr>
          <p:nvPr>
            <p:ph type="sldNum" idx="5"/>
          </p:nvPr>
        </p:nvSpPr>
        <p:spPr/>
        <p:txBody>
          <a:bodyPr/>
          <a:p>
            <a:fld id="{A6F86CA5-AED1-4A50-AFD5-69E01304729D}" type="slidenum">
              <a:t>33</a:t>
            </a:fld>
          </a:p>
        </p:txBody>
      </p:sp>
      <p:sp>
        <p:nvSpPr>
          <p:cNvPr id="5" name="PlaceHolder 4"/>
          <p:cNvSpPr>
            <a:spLocks noGrp="1"/>
          </p:cNvSpPr>
          <p:nvPr>
            <p:ph type="dt" idx="6"/>
          </p:nvPr>
        </p:nvSpPr>
        <p:spPr/>
        <p:txBody>
          <a:bodyPr/>
          <a:p>
            <a:fld id="{F12D4107-3BB4-4EBF-B16C-996F856D9A41}" type="datetime1">
              <a:rPr lang="en-IN"/>
              <a:t>31/12/2024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852" name="PlaceHolder 2"/>
          <p:cNvSpPr>
            <a:spLocks noGrp="1"/>
          </p:cNvSpPr>
          <p:nvPr>
            <p:ph/>
          </p:nvPr>
        </p:nvSpPr>
        <p:spPr>
          <a:xfrm>
            <a:off x="360000" y="720000"/>
            <a:ext cx="9351720" cy="431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853" name="" descr=""/>
          <p:cNvPicPr/>
          <p:nvPr/>
        </p:nvPicPr>
        <p:blipFill>
          <a:blip r:embed="rId1"/>
          <a:stretch/>
        </p:blipFill>
        <p:spPr>
          <a:xfrm>
            <a:off x="900000" y="1260000"/>
            <a:ext cx="6887880" cy="1423800"/>
          </a:xfrm>
          <a:prstGeom prst="rect">
            <a:avLst/>
          </a:prstGeom>
          <a:ln w="18000">
            <a:noFill/>
          </a:ln>
        </p:spPr>
      </p:pic>
      <p:pic>
        <p:nvPicPr>
          <p:cNvPr id="854" name="" descr=""/>
          <p:cNvPicPr/>
          <p:nvPr/>
        </p:nvPicPr>
        <p:blipFill>
          <a:blip r:embed="rId2"/>
          <a:stretch/>
        </p:blipFill>
        <p:spPr>
          <a:xfrm>
            <a:off x="2880000" y="3600000"/>
            <a:ext cx="6209640" cy="1073160"/>
          </a:xfrm>
          <a:prstGeom prst="rect">
            <a:avLst/>
          </a:prstGeom>
          <a:ln w="18000">
            <a:noFill/>
          </a:ln>
        </p:spPr>
      </p:pic>
      <p:sp>
        <p:nvSpPr>
          <p:cNvPr id="4" name="PlaceHolder 3"/>
          <p:cNvSpPr>
            <a:spLocks noGrp="1"/>
          </p:cNvSpPr>
          <p:nvPr>
            <p:ph type="sldNum" idx="5"/>
          </p:nvPr>
        </p:nvSpPr>
        <p:spPr/>
        <p:txBody>
          <a:bodyPr/>
          <a:p>
            <a:fld id="{DB5EE884-9C96-4910-A4CB-EE8C1C77C97E}" type="slidenum">
              <a:t>34</a:t>
            </a:fld>
          </a:p>
        </p:txBody>
      </p:sp>
      <p:sp>
        <p:nvSpPr>
          <p:cNvPr id="5" name="PlaceHolder 4"/>
          <p:cNvSpPr>
            <a:spLocks noGrp="1"/>
          </p:cNvSpPr>
          <p:nvPr>
            <p:ph type="dt" idx="6"/>
          </p:nvPr>
        </p:nvSpPr>
        <p:spPr/>
        <p:txBody>
          <a:bodyPr/>
          <a:p>
            <a:fld id="{CDD0B6B3-0F25-42A8-A52E-A18E32AE8F8B}" type="datetime1">
              <a:rPr lang="en-IN"/>
              <a:t>31/12/2024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856"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7D3C6A83-3F3B-402A-829A-32CC4FDF86A8}" type="slidenum">
              <a:t>35</a:t>
            </a:fld>
          </a:p>
        </p:txBody>
      </p:sp>
      <p:sp>
        <p:nvSpPr>
          <p:cNvPr id="5" name="PlaceHolder 4"/>
          <p:cNvSpPr>
            <a:spLocks noGrp="1"/>
          </p:cNvSpPr>
          <p:nvPr>
            <p:ph type="dt" idx="3"/>
          </p:nvPr>
        </p:nvSpPr>
        <p:spPr/>
        <p:txBody>
          <a:bodyPr/>
          <a:p>
            <a:fld id="{7338E071-87E4-4CDC-BB19-2D543B3995B5}" type="datetime1">
              <a:rPr lang="en-IN"/>
              <a:t>31/12/2024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858" name="PlaceHolder 2"/>
          <p:cNvSpPr>
            <a:spLocks noGrp="1"/>
          </p:cNvSpPr>
          <p:nvPr>
            <p:ph/>
          </p:nvPr>
        </p:nvSpPr>
        <p:spPr>
          <a:xfrm>
            <a:off x="360000" y="720360"/>
            <a:ext cx="9351720" cy="431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859" name="" descr=""/>
          <p:cNvPicPr/>
          <p:nvPr/>
        </p:nvPicPr>
        <p:blipFill>
          <a:blip r:embed="rId1"/>
          <a:stretch/>
        </p:blipFill>
        <p:spPr>
          <a:xfrm>
            <a:off x="900000" y="1440000"/>
            <a:ext cx="5932080" cy="2053800"/>
          </a:xfrm>
          <a:prstGeom prst="rect">
            <a:avLst/>
          </a:prstGeom>
          <a:ln w="0">
            <a:noFill/>
          </a:ln>
        </p:spPr>
      </p:pic>
      <p:sp>
        <p:nvSpPr>
          <p:cNvPr id="4" name="PlaceHolder 3"/>
          <p:cNvSpPr>
            <a:spLocks noGrp="1"/>
          </p:cNvSpPr>
          <p:nvPr>
            <p:ph type="sldNum" idx="2"/>
          </p:nvPr>
        </p:nvSpPr>
        <p:spPr/>
        <p:txBody>
          <a:bodyPr/>
          <a:p>
            <a:fld id="{7BBC3A0A-A9E4-4126-AA1C-A26F77CCE481}" type="slidenum">
              <a:t>36</a:t>
            </a:fld>
          </a:p>
        </p:txBody>
      </p:sp>
      <p:sp>
        <p:nvSpPr>
          <p:cNvPr id="5" name="PlaceHolder 4"/>
          <p:cNvSpPr>
            <a:spLocks noGrp="1"/>
          </p:cNvSpPr>
          <p:nvPr>
            <p:ph type="dt" idx="3"/>
          </p:nvPr>
        </p:nvSpPr>
        <p:spPr/>
        <p:txBody>
          <a:bodyPr/>
          <a:p>
            <a:fld id="{968F1D30-A435-4CD3-97D9-89D4DFEE947D}" type="datetime1">
              <a:rPr lang="en-IN"/>
              <a:t>31/12/2024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86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862" name="" descr=""/>
          <p:cNvPicPr/>
          <p:nvPr/>
        </p:nvPicPr>
        <p:blipFill>
          <a:blip r:embed="rId1"/>
          <a:stretch/>
        </p:blipFill>
        <p:spPr>
          <a:xfrm>
            <a:off x="798480" y="2863800"/>
            <a:ext cx="8503920" cy="1988280"/>
          </a:xfrm>
          <a:prstGeom prst="rect">
            <a:avLst/>
          </a:prstGeom>
          <a:ln w="0">
            <a:noFill/>
          </a:ln>
        </p:spPr>
      </p:pic>
      <p:sp>
        <p:nvSpPr>
          <p:cNvPr id="4" name="PlaceHolder 3"/>
          <p:cNvSpPr>
            <a:spLocks noGrp="1"/>
          </p:cNvSpPr>
          <p:nvPr>
            <p:ph type="sldNum" idx="2"/>
          </p:nvPr>
        </p:nvSpPr>
        <p:spPr/>
        <p:txBody>
          <a:bodyPr/>
          <a:p>
            <a:fld id="{488BE422-EE15-48FB-9666-53ADC3DE9254}" type="slidenum">
              <a:t>37</a:t>
            </a:fld>
          </a:p>
        </p:txBody>
      </p:sp>
      <p:sp>
        <p:nvSpPr>
          <p:cNvPr id="5" name="PlaceHolder 4"/>
          <p:cNvSpPr>
            <a:spLocks noGrp="1"/>
          </p:cNvSpPr>
          <p:nvPr>
            <p:ph type="dt" idx="3"/>
          </p:nvPr>
        </p:nvSpPr>
        <p:spPr/>
        <p:txBody>
          <a:bodyPr/>
          <a:p>
            <a:fld id="{B76D6F0D-6DDF-4CBE-B67D-93554EB2978C}" type="datetime1">
              <a:rPr lang="en-IN"/>
              <a:t>31/12/2024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864" name="PlaceHolder 2"/>
          <p:cNvSpPr>
            <a:spLocks noGrp="1"/>
          </p:cNvSpPr>
          <p:nvPr>
            <p:ph/>
          </p:nvPr>
        </p:nvSpPr>
        <p:spPr>
          <a:xfrm>
            <a:off x="325080" y="702360"/>
            <a:ext cx="9351720" cy="4344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865" name="" descr=""/>
          <p:cNvPicPr/>
          <p:nvPr/>
        </p:nvPicPr>
        <p:blipFill>
          <a:blip r:embed="rId1"/>
          <a:stretch/>
        </p:blipFill>
        <p:spPr>
          <a:xfrm>
            <a:off x="957960" y="1717920"/>
            <a:ext cx="5631840" cy="3985560"/>
          </a:xfrm>
          <a:prstGeom prst="rect">
            <a:avLst/>
          </a:prstGeom>
          <a:ln w="0">
            <a:noFill/>
          </a:ln>
        </p:spPr>
      </p:pic>
      <p:sp>
        <p:nvSpPr>
          <p:cNvPr id="4" name="PlaceHolder 3"/>
          <p:cNvSpPr>
            <a:spLocks noGrp="1"/>
          </p:cNvSpPr>
          <p:nvPr>
            <p:ph type="sldNum" idx="2"/>
          </p:nvPr>
        </p:nvSpPr>
        <p:spPr/>
        <p:txBody>
          <a:bodyPr/>
          <a:p>
            <a:fld id="{0114C77F-6305-4F5E-B973-5670D9EDA765}" type="slidenum">
              <a:t>38</a:t>
            </a:fld>
          </a:p>
        </p:txBody>
      </p:sp>
      <p:sp>
        <p:nvSpPr>
          <p:cNvPr id="5" name="PlaceHolder 4"/>
          <p:cNvSpPr>
            <a:spLocks noGrp="1"/>
          </p:cNvSpPr>
          <p:nvPr>
            <p:ph type="dt" idx="3"/>
          </p:nvPr>
        </p:nvSpPr>
        <p:spPr/>
        <p:txBody>
          <a:bodyPr/>
          <a:p>
            <a:fld id="{3565CA1D-4DB5-4766-BD20-23F4EB98DBEE}" type="datetime1">
              <a:rPr lang="en-IN"/>
              <a:t>31/12/2024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867" name="PlaceHolder 2"/>
          <p:cNvSpPr>
            <a:spLocks noGrp="1"/>
          </p:cNvSpPr>
          <p:nvPr>
            <p:ph/>
          </p:nvPr>
        </p:nvSpPr>
        <p:spPr>
          <a:xfrm>
            <a:off x="325080" y="702360"/>
            <a:ext cx="9351720" cy="4344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868" name="" descr=""/>
          <p:cNvPicPr/>
          <p:nvPr/>
        </p:nvPicPr>
        <p:blipFill>
          <a:blip r:embed="rId1"/>
          <a:stretch/>
        </p:blipFill>
        <p:spPr>
          <a:xfrm>
            <a:off x="737640" y="1790280"/>
            <a:ext cx="8625600" cy="2102400"/>
          </a:xfrm>
          <a:prstGeom prst="rect">
            <a:avLst/>
          </a:prstGeom>
          <a:ln w="0">
            <a:noFill/>
          </a:ln>
        </p:spPr>
      </p:pic>
      <p:sp>
        <p:nvSpPr>
          <p:cNvPr id="4" name="PlaceHolder 3"/>
          <p:cNvSpPr>
            <a:spLocks noGrp="1"/>
          </p:cNvSpPr>
          <p:nvPr>
            <p:ph type="sldNum" idx="2"/>
          </p:nvPr>
        </p:nvSpPr>
        <p:spPr/>
        <p:txBody>
          <a:bodyPr/>
          <a:p>
            <a:fld id="{22518342-395E-44E3-9BD3-FBA94FC395BB}" type="slidenum">
              <a:t>39</a:t>
            </a:fld>
          </a:p>
        </p:txBody>
      </p:sp>
      <p:sp>
        <p:nvSpPr>
          <p:cNvPr id="5" name="PlaceHolder 4"/>
          <p:cNvSpPr>
            <a:spLocks noGrp="1"/>
          </p:cNvSpPr>
          <p:nvPr>
            <p:ph type="dt" idx="3"/>
          </p:nvPr>
        </p:nvSpPr>
        <p:spPr/>
        <p:txBody>
          <a:bodyPr/>
          <a:p>
            <a:fld id="{071C445E-7FDB-4C17-A9AF-285FD5DABD3B}" type="datetime1">
              <a:rPr lang="en-IN"/>
              <a:t>31/12/2024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780"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781" name="" descr=""/>
          <p:cNvPicPr/>
          <p:nvPr/>
        </p:nvPicPr>
        <p:blipFill>
          <a:blip r:embed="rId1"/>
          <a:stretch/>
        </p:blipFill>
        <p:spPr>
          <a:xfrm>
            <a:off x="1165680" y="244080"/>
            <a:ext cx="6926040" cy="4967640"/>
          </a:xfrm>
          <a:prstGeom prst="rect">
            <a:avLst/>
          </a:prstGeom>
          <a:ln w="18000">
            <a:noFill/>
          </a:ln>
        </p:spPr>
      </p:pic>
      <p:sp>
        <p:nvSpPr>
          <p:cNvPr id="4" name="PlaceHolder 3"/>
          <p:cNvSpPr>
            <a:spLocks noGrp="1"/>
          </p:cNvSpPr>
          <p:nvPr>
            <p:ph type="sldNum" idx="2"/>
          </p:nvPr>
        </p:nvSpPr>
        <p:spPr/>
        <p:txBody>
          <a:bodyPr/>
          <a:p>
            <a:fld id="{0C5562B5-34DB-4FC8-9DAD-ED8F4250D6B8}" type="slidenum">
              <a:t>4</a:t>
            </a:fld>
          </a:p>
        </p:txBody>
      </p:sp>
      <p:sp>
        <p:nvSpPr>
          <p:cNvPr id="5" name="PlaceHolder 4"/>
          <p:cNvSpPr>
            <a:spLocks noGrp="1"/>
          </p:cNvSpPr>
          <p:nvPr>
            <p:ph type="dt" idx="3"/>
          </p:nvPr>
        </p:nvSpPr>
        <p:spPr/>
        <p:txBody>
          <a:bodyPr/>
          <a:p>
            <a:fld id="{FE5B0D39-2D9D-43A8-9430-99074E6401E5}" type="datetime1">
              <a:rPr lang="en-IN"/>
              <a:t>31/12/2024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870" name="PlaceHolder 2"/>
          <p:cNvSpPr>
            <a:spLocks noGrp="1"/>
          </p:cNvSpPr>
          <p:nvPr>
            <p:ph/>
          </p:nvPr>
        </p:nvSpPr>
        <p:spPr>
          <a:xfrm>
            <a:off x="282960" y="709560"/>
            <a:ext cx="9351720" cy="43160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871" name="" descr=""/>
          <p:cNvPicPr/>
          <p:nvPr/>
        </p:nvPicPr>
        <p:blipFill>
          <a:blip r:embed="rId1"/>
          <a:stretch/>
        </p:blipFill>
        <p:spPr>
          <a:xfrm>
            <a:off x="705960" y="2441160"/>
            <a:ext cx="5873400" cy="1361160"/>
          </a:xfrm>
          <a:prstGeom prst="rect">
            <a:avLst/>
          </a:prstGeom>
          <a:ln w="0">
            <a:noFill/>
          </a:ln>
        </p:spPr>
      </p:pic>
      <p:sp>
        <p:nvSpPr>
          <p:cNvPr id="4" name="PlaceHolder 3"/>
          <p:cNvSpPr>
            <a:spLocks noGrp="1"/>
          </p:cNvSpPr>
          <p:nvPr>
            <p:ph type="sldNum" idx="2"/>
          </p:nvPr>
        </p:nvSpPr>
        <p:spPr/>
        <p:txBody>
          <a:bodyPr/>
          <a:p>
            <a:fld id="{D338B5C6-0604-4CFD-A900-6ED685F3DBA2}" type="slidenum">
              <a:t>40</a:t>
            </a:fld>
          </a:p>
        </p:txBody>
      </p:sp>
      <p:sp>
        <p:nvSpPr>
          <p:cNvPr id="5" name="PlaceHolder 4"/>
          <p:cNvSpPr>
            <a:spLocks noGrp="1"/>
          </p:cNvSpPr>
          <p:nvPr>
            <p:ph type="dt" idx="3"/>
          </p:nvPr>
        </p:nvSpPr>
        <p:spPr/>
        <p:txBody>
          <a:bodyPr/>
          <a:p>
            <a:fld id="{0DC24835-45D1-47CF-A362-DF984EFC15B6}" type="datetime1">
              <a:rPr lang="en-IN"/>
              <a:t>31/12/2024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873" name="PlaceHolder 2"/>
          <p:cNvSpPr>
            <a:spLocks noGrp="1"/>
          </p:cNvSpPr>
          <p:nvPr>
            <p:ph/>
          </p:nvPr>
        </p:nvSpPr>
        <p:spPr>
          <a:xfrm>
            <a:off x="282960" y="709560"/>
            <a:ext cx="9351720" cy="4316040"/>
          </a:xfrm>
          <a:prstGeom prst="rect">
            <a:avLst/>
          </a:prstGeom>
          <a:noFill/>
          <a:ln w="0">
            <a:noFill/>
          </a:ln>
        </p:spPr>
        <p:txBody>
          <a:bodyPr lIns="0" rIns="0" tIns="0" bIns="0" anchor="t">
            <a:noAutofit/>
          </a:bodyPr>
          <a:p>
            <a:endParaRPr b="0" lang="en-IN" sz="3200" spc="-1" strike="noStrike">
              <a:latin typeface="Arial"/>
            </a:endParaRPr>
          </a:p>
        </p:txBody>
      </p:sp>
      <p:pic>
        <p:nvPicPr>
          <p:cNvPr id="874" name="" descr=""/>
          <p:cNvPicPr/>
          <p:nvPr/>
        </p:nvPicPr>
        <p:blipFill>
          <a:blip r:embed="rId1"/>
          <a:stretch/>
        </p:blipFill>
        <p:spPr>
          <a:xfrm>
            <a:off x="1017000" y="730800"/>
            <a:ext cx="7703640" cy="4053240"/>
          </a:xfrm>
          <a:prstGeom prst="rect">
            <a:avLst/>
          </a:prstGeom>
          <a:ln w="0">
            <a:noFill/>
          </a:ln>
        </p:spPr>
      </p:pic>
      <p:sp>
        <p:nvSpPr>
          <p:cNvPr id="4" name="PlaceHolder 3"/>
          <p:cNvSpPr>
            <a:spLocks noGrp="1"/>
          </p:cNvSpPr>
          <p:nvPr>
            <p:ph type="sldNum" idx="2"/>
          </p:nvPr>
        </p:nvSpPr>
        <p:spPr/>
        <p:txBody>
          <a:bodyPr/>
          <a:p>
            <a:fld id="{012B1AB8-79DF-47D7-8820-3A3A02C3977F}" type="slidenum">
              <a:t>41</a:t>
            </a:fld>
          </a:p>
        </p:txBody>
      </p:sp>
      <p:sp>
        <p:nvSpPr>
          <p:cNvPr id="5" name="PlaceHolder 4"/>
          <p:cNvSpPr>
            <a:spLocks noGrp="1"/>
          </p:cNvSpPr>
          <p:nvPr>
            <p:ph type="dt" idx="3"/>
          </p:nvPr>
        </p:nvSpPr>
        <p:spPr/>
        <p:txBody>
          <a:bodyPr/>
          <a:p>
            <a:fld id="{EA402579-1EAB-43C3-97CD-661C5AF7EBA5}" type="datetime1">
              <a:rPr lang="en-IN"/>
              <a:t>31/12/2024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876"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95593173-3101-46E1-A0AE-8D72AE5ED290}" type="slidenum">
              <a:t>42</a:t>
            </a:fld>
          </a:p>
        </p:txBody>
      </p:sp>
      <p:sp>
        <p:nvSpPr>
          <p:cNvPr id="5" name="PlaceHolder 4"/>
          <p:cNvSpPr>
            <a:spLocks noGrp="1"/>
          </p:cNvSpPr>
          <p:nvPr>
            <p:ph type="dt" idx="3"/>
          </p:nvPr>
        </p:nvSpPr>
        <p:spPr/>
        <p:txBody>
          <a:bodyPr/>
          <a:p>
            <a:fld id="{70EDE03B-F06B-4B78-A679-4883550A7199}" type="datetime1">
              <a:rPr lang="en-IN"/>
              <a:t>31/12/2024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878" name="PlaceHolder 2"/>
          <p:cNvSpPr>
            <a:spLocks noGrp="1"/>
          </p:cNvSpPr>
          <p:nvPr>
            <p:ph/>
          </p:nvPr>
        </p:nvSpPr>
        <p:spPr>
          <a:xfrm>
            <a:off x="318240" y="726840"/>
            <a:ext cx="9351720" cy="42703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879" name="" descr=""/>
          <p:cNvPicPr/>
          <p:nvPr/>
        </p:nvPicPr>
        <p:blipFill>
          <a:blip r:embed="rId1"/>
          <a:stretch/>
        </p:blipFill>
        <p:spPr>
          <a:xfrm>
            <a:off x="489240" y="511920"/>
            <a:ext cx="5034240" cy="1434600"/>
          </a:xfrm>
          <a:prstGeom prst="rect">
            <a:avLst/>
          </a:prstGeom>
          <a:ln w="0">
            <a:noFill/>
          </a:ln>
        </p:spPr>
      </p:pic>
      <p:sp>
        <p:nvSpPr>
          <p:cNvPr id="4" name="PlaceHolder 3"/>
          <p:cNvSpPr>
            <a:spLocks noGrp="1"/>
          </p:cNvSpPr>
          <p:nvPr>
            <p:ph type="sldNum" idx="2"/>
          </p:nvPr>
        </p:nvSpPr>
        <p:spPr/>
        <p:txBody>
          <a:bodyPr/>
          <a:p>
            <a:fld id="{3133D5EF-7C7E-409A-8B02-67A756AAF5EB}" type="slidenum">
              <a:t>43</a:t>
            </a:fld>
          </a:p>
        </p:txBody>
      </p:sp>
      <p:sp>
        <p:nvSpPr>
          <p:cNvPr id="5" name="PlaceHolder 4"/>
          <p:cNvSpPr>
            <a:spLocks noGrp="1"/>
          </p:cNvSpPr>
          <p:nvPr>
            <p:ph type="dt" idx="3"/>
          </p:nvPr>
        </p:nvSpPr>
        <p:spPr/>
        <p:txBody>
          <a:bodyPr/>
          <a:p>
            <a:fld id="{62E5ED1F-FC95-4B5C-90C1-A8A7A7CCB94E}" type="datetime1">
              <a:rPr lang="en-IN"/>
              <a:t>31/12/2024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881" name="PlaceHolder 2"/>
          <p:cNvSpPr>
            <a:spLocks noGrp="1"/>
          </p:cNvSpPr>
          <p:nvPr>
            <p:ph/>
          </p:nvPr>
        </p:nvSpPr>
        <p:spPr>
          <a:xfrm>
            <a:off x="318240" y="726840"/>
            <a:ext cx="9351720" cy="4270320"/>
          </a:xfrm>
          <a:prstGeom prst="rect">
            <a:avLst/>
          </a:prstGeom>
          <a:noFill/>
          <a:ln w="0">
            <a:noFill/>
          </a:ln>
        </p:spPr>
        <p:txBody>
          <a:bodyPr lIns="0" rIns="0" tIns="0" bIns="0" anchor="t">
            <a:noAutofit/>
          </a:bodyPr>
          <a:p>
            <a:endParaRPr b="0" lang="en-IN" sz="3200" spc="-1" strike="noStrike">
              <a:latin typeface="Arial"/>
            </a:endParaRPr>
          </a:p>
        </p:txBody>
      </p:sp>
      <p:pic>
        <p:nvPicPr>
          <p:cNvPr id="882" name="" descr=""/>
          <p:cNvPicPr/>
          <p:nvPr/>
        </p:nvPicPr>
        <p:blipFill>
          <a:blip r:embed="rId1"/>
          <a:stretch/>
        </p:blipFill>
        <p:spPr>
          <a:xfrm>
            <a:off x="717480" y="766440"/>
            <a:ext cx="7589160" cy="4205880"/>
          </a:xfrm>
          <a:prstGeom prst="rect">
            <a:avLst/>
          </a:prstGeom>
          <a:ln w="0">
            <a:noFill/>
          </a:ln>
        </p:spPr>
      </p:pic>
      <p:sp>
        <p:nvSpPr>
          <p:cNvPr id="4" name="PlaceHolder 3"/>
          <p:cNvSpPr>
            <a:spLocks noGrp="1"/>
          </p:cNvSpPr>
          <p:nvPr>
            <p:ph type="sldNum" idx="2"/>
          </p:nvPr>
        </p:nvSpPr>
        <p:spPr/>
        <p:txBody>
          <a:bodyPr/>
          <a:p>
            <a:fld id="{D64BD504-8716-4AA5-B6EB-9F1DE209287B}" type="slidenum">
              <a:t>44</a:t>
            </a:fld>
          </a:p>
        </p:txBody>
      </p:sp>
      <p:sp>
        <p:nvSpPr>
          <p:cNvPr id="5" name="PlaceHolder 4"/>
          <p:cNvSpPr>
            <a:spLocks noGrp="1"/>
          </p:cNvSpPr>
          <p:nvPr>
            <p:ph type="dt" idx="3"/>
          </p:nvPr>
        </p:nvSpPr>
        <p:spPr/>
        <p:txBody>
          <a:bodyPr/>
          <a:p>
            <a:fld id="{BBE33282-1839-4501-A333-988083F7AA22}" type="datetime1">
              <a:rPr lang="en-IN"/>
              <a:t>31/12/2024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360000" y="-48960"/>
            <a:ext cx="9351720" cy="92808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88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D0561EE8-C589-412E-8BE2-DD33BDD2359D}" type="slidenum">
              <a:t>45</a:t>
            </a:fld>
          </a:p>
        </p:txBody>
      </p:sp>
      <p:sp>
        <p:nvSpPr>
          <p:cNvPr id="5" name="PlaceHolder 4"/>
          <p:cNvSpPr>
            <a:spLocks noGrp="1"/>
          </p:cNvSpPr>
          <p:nvPr>
            <p:ph type="dt" idx="3"/>
          </p:nvPr>
        </p:nvSpPr>
        <p:spPr/>
        <p:txBody>
          <a:bodyPr/>
          <a:p>
            <a:fld id="{32C2F8F7-2EAD-4160-B83B-72A19C70ECD5}" type="datetime1">
              <a:rPr lang="en-IN"/>
              <a:t>31/12/2024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86" name="PlaceHolder 2"/>
          <p:cNvSpPr>
            <a:spLocks noGrp="1"/>
          </p:cNvSpPr>
          <p:nvPr>
            <p:ph/>
          </p:nvPr>
        </p:nvSpPr>
        <p:spPr>
          <a:xfrm>
            <a:off x="206280" y="77256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154DDA8C-1D38-443C-B79B-2AF5DA5D21CE}" type="slidenum">
              <a:t>46</a:t>
            </a:fld>
          </a:p>
        </p:txBody>
      </p:sp>
      <p:sp>
        <p:nvSpPr>
          <p:cNvPr id="5" name="PlaceHolder 4"/>
          <p:cNvSpPr>
            <a:spLocks noGrp="1"/>
          </p:cNvSpPr>
          <p:nvPr>
            <p:ph type="dt" idx="3"/>
          </p:nvPr>
        </p:nvSpPr>
        <p:spPr/>
        <p:txBody>
          <a:bodyPr/>
          <a:p>
            <a:fld id="{B0FDD479-4005-470A-8D0B-39D2BFC05CE6}" type="datetime1">
              <a:rPr lang="en-IN"/>
              <a:t>31/12/2024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88" name="PlaceHolder 2"/>
          <p:cNvSpPr>
            <a:spLocks noGrp="1"/>
          </p:cNvSpPr>
          <p:nvPr>
            <p:ph/>
          </p:nvPr>
        </p:nvSpPr>
        <p:spPr>
          <a:xfrm>
            <a:off x="206280" y="77256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889" name="" descr=""/>
          <p:cNvPicPr/>
          <p:nvPr/>
        </p:nvPicPr>
        <p:blipFill>
          <a:blip r:embed="rId1"/>
          <a:stretch/>
        </p:blipFill>
        <p:spPr>
          <a:xfrm>
            <a:off x="445320" y="921240"/>
            <a:ext cx="3384720" cy="2587320"/>
          </a:xfrm>
          <a:prstGeom prst="rect">
            <a:avLst/>
          </a:prstGeom>
          <a:ln w="0">
            <a:noFill/>
          </a:ln>
        </p:spPr>
      </p:pic>
      <p:pic>
        <p:nvPicPr>
          <p:cNvPr id="890" name="" descr=""/>
          <p:cNvPicPr/>
          <p:nvPr/>
        </p:nvPicPr>
        <p:blipFill>
          <a:blip r:embed="rId2"/>
          <a:stretch/>
        </p:blipFill>
        <p:spPr>
          <a:xfrm>
            <a:off x="3749040" y="713160"/>
            <a:ext cx="6416280" cy="4333320"/>
          </a:xfrm>
          <a:prstGeom prst="rect">
            <a:avLst/>
          </a:prstGeom>
          <a:ln w="0">
            <a:noFill/>
          </a:ln>
        </p:spPr>
      </p:pic>
      <p:sp>
        <p:nvSpPr>
          <p:cNvPr id="4" name="PlaceHolder 3"/>
          <p:cNvSpPr>
            <a:spLocks noGrp="1"/>
          </p:cNvSpPr>
          <p:nvPr>
            <p:ph type="sldNum" idx="2"/>
          </p:nvPr>
        </p:nvSpPr>
        <p:spPr/>
        <p:txBody>
          <a:bodyPr/>
          <a:p>
            <a:fld id="{417EACCB-D3B2-4791-9048-0B059C1FE057}" type="slidenum">
              <a:t>47</a:t>
            </a:fld>
          </a:p>
        </p:txBody>
      </p:sp>
      <p:sp>
        <p:nvSpPr>
          <p:cNvPr id="5" name="PlaceHolder 4"/>
          <p:cNvSpPr>
            <a:spLocks noGrp="1"/>
          </p:cNvSpPr>
          <p:nvPr>
            <p:ph type="dt" idx="3"/>
          </p:nvPr>
        </p:nvSpPr>
        <p:spPr/>
        <p:txBody>
          <a:bodyPr/>
          <a:p>
            <a:fld id="{240A4ED0-960B-4B0E-B624-D1B90D1616A3}" type="datetime1">
              <a:rPr lang="en-IN"/>
              <a:t>31/12/2024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92" name="PlaceHolder 2"/>
          <p:cNvSpPr>
            <a:spLocks noGrp="1"/>
          </p:cNvSpPr>
          <p:nvPr>
            <p:ph/>
          </p:nvPr>
        </p:nvSpPr>
        <p:spPr>
          <a:xfrm>
            <a:off x="206280" y="77256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D9DAFC50-3336-49A4-9245-88D8FB01A919}" type="slidenum">
              <a:t>48</a:t>
            </a:fld>
          </a:p>
        </p:txBody>
      </p:sp>
      <p:sp>
        <p:nvSpPr>
          <p:cNvPr id="5" name="PlaceHolder 4"/>
          <p:cNvSpPr>
            <a:spLocks noGrp="1"/>
          </p:cNvSpPr>
          <p:nvPr>
            <p:ph type="dt" idx="3"/>
          </p:nvPr>
        </p:nvSpPr>
        <p:spPr/>
        <p:txBody>
          <a:bodyPr/>
          <a:p>
            <a:fld id="{280C3A33-09DA-4F09-84B9-193F8EE17DE7}" type="datetime1">
              <a:rPr lang="en-IN"/>
              <a:t>31/12/2024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894" name="PlaceHolder 2"/>
          <p:cNvSpPr>
            <a:spLocks noGrp="1"/>
          </p:cNvSpPr>
          <p:nvPr>
            <p:ph/>
          </p:nvPr>
        </p:nvSpPr>
        <p:spPr>
          <a:xfrm>
            <a:off x="206280" y="77256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895" name="" descr=""/>
          <p:cNvPicPr/>
          <p:nvPr/>
        </p:nvPicPr>
        <p:blipFill>
          <a:blip r:embed="rId1"/>
          <a:stretch/>
        </p:blipFill>
        <p:spPr>
          <a:xfrm>
            <a:off x="2175120" y="1299960"/>
            <a:ext cx="5303160" cy="1111680"/>
          </a:xfrm>
          <a:prstGeom prst="rect">
            <a:avLst/>
          </a:prstGeom>
          <a:ln w="0">
            <a:noFill/>
          </a:ln>
        </p:spPr>
      </p:pic>
      <p:pic>
        <p:nvPicPr>
          <p:cNvPr id="896" name="" descr=""/>
          <p:cNvPicPr/>
          <p:nvPr/>
        </p:nvPicPr>
        <p:blipFill>
          <a:blip r:embed="rId2"/>
          <a:stretch/>
        </p:blipFill>
        <p:spPr>
          <a:xfrm>
            <a:off x="2676240" y="3946320"/>
            <a:ext cx="5097240" cy="1188000"/>
          </a:xfrm>
          <a:prstGeom prst="rect">
            <a:avLst/>
          </a:prstGeom>
          <a:ln w="0">
            <a:noFill/>
          </a:ln>
        </p:spPr>
      </p:pic>
      <p:pic>
        <p:nvPicPr>
          <p:cNvPr id="897" name="" descr=""/>
          <p:cNvPicPr/>
          <p:nvPr/>
        </p:nvPicPr>
        <p:blipFill>
          <a:blip r:embed="rId3"/>
          <a:stretch/>
        </p:blipFill>
        <p:spPr>
          <a:xfrm>
            <a:off x="2445120" y="2851560"/>
            <a:ext cx="5112720" cy="944280"/>
          </a:xfrm>
          <a:prstGeom prst="rect">
            <a:avLst/>
          </a:prstGeom>
          <a:ln w="0">
            <a:noFill/>
          </a:ln>
        </p:spPr>
      </p:pic>
      <p:sp>
        <p:nvSpPr>
          <p:cNvPr id="4" name="PlaceHolder 3"/>
          <p:cNvSpPr>
            <a:spLocks noGrp="1"/>
          </p:cNvSpPr>
          <p:nvPr>
            <p:ph type="sldNum" idx="2"/>
          </p:nvPr>
        </p:nvSpPr>
        <p:spPr/>
        <p:txBody>
          <a:bodyPr/>
          <a:p>
            <a:fld id="{C44E3D02-F593-4BA4-A6E2-759FC1F727E7}" type="slidenum">
              <a:t>49</a:t>
            </a:fld>
          </a:p>
        </p:txBody>
      </p:sp>
      <p:sp>
        <p:nvSpPr>
          <p:cNvPr id="5" name="PlaceHolder 4"/>
          <p:cNvSpPr>
            <a:spLocks noGrp="1"/>
          </p:cNvSpPr>
          <p:nvPr>
            <p:ph type="dt" idx="3"/>
          </p:nvPr>
        </p:nvSpPr>
        <p:spPr/>
        <p:txBody>
          <a:bodyPr/>
          <a:p>
            <a:fld id="{54F33E84-5521-42EB-9724-2C6933DC10C3}" type="datetime1">
              <a:rPr lang="en-IN"/>
              <a:t>31/12/2024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78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559B8007-9AB3-44E9-A202-3E7DBFF880E7}" type="slidenum">
              <a:t>5</a:t>
            </a:fld>
          </a:p>
        </p:txBody>
      </p:sp>
      <p:sp>
        <p:nvSpPr>
          <p:cNvPr id="5" name="PlaceHolder 4"/>
          <p:cNvSpPr>
            <a:spLocks noGrp="1"/>
          </p:cNvSpPr>
          <p:nvPr>
            <p:ph type="dt" idx="3"/>
          </p:nvPr>
        </p:nvSpPr>
        <p:spPr/>
        <p:txBody>
          <a:bodyPr/>
          <a:p>
            <a:fld id="{29C2A1F7-0D78-48D9-841A-3D06DE401FF6}" type="datetime1">
              <a:rPr lang="en-IN"/>
              <a:t>31/12/2024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89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900" name="" descr=""/>
          <p:cNvPicPr/>
          <p:nvPr/>
        </p:nvPicPr>
        <p:blipFill>
          <a:blip r:embed="rId1"/>
          <a:stretch/>
        </p:blipFill>
        <p:spPr>
          <a:xfrm>
            <a:off x="660600" y="2507760"/>
            <a:ext cx="3131280" cy="372600"/>
          </a:xfrm>
          <a:prstGeom prst="rect">
            <a:avLst/>
          </a:prstGeom>
          <a:ln w="0">
            <a:noFill/>
          </a:ln>
        </p:spPr>
      </p:pic>
      <p:pic>
        <p:nvPicPr>
          <p:cNvPr id="901" name="" descr=""/>
          <p:cNvPicPr/>
          <p:nvPr/>
        </p:nvPicPr>
        <p:blipFill>
          <a:blip r:embed="rId2"/>
          <a:stretch/>
        </p:blipFill>
        <p:spPr>
          <a:xfrm>
            <a:off x="837360" y="3624480"/>
            <a:ext cx="2635920" cy="349560"/>
          </a:xfrm>
          <a:prstGeom prst="rect">
            <a:avLst/>
          </a:prstGeom>
          <a:ln w="0">
            <a:noFill/>
          </a:ln>
        </p:spPr>
      </p:pic>
      <p:pic>
        <p:nvPicPr>
          <p:cNvPr id="902" name="" descr=""/>
          <p:cNvPicPr/>
          <p:nvPr/>
        </p:nvPicPr>
        <p:blipFill>
          <a:blip r:embed="rId3"/>
          <a:stretch/>
        </p:blipFill>
        <p:spPr>
          <a:xfrm>
            <a:off x="787680" y="4477680"/>
            <a:ext cx="5082120" cy="311760"/>
          </a:xfrm>
          <a:prstGeom prst="rect">
            <a:avLst/>
          </a:prstGeom>
          <a:ln w="0">
            <a:noFill/>
          </a:ln>
        </p:spPr>
      </p:pic>
      <p:sp>
        <p:nvSpPr>
          <p:cNvPr id="4" name="PlaceHolder 3"/>
          <p:cNvSpPr>
            <a:spLocks noGrp="1"/>
          </p:cNvSpPr>
          <p:nvPr>
            <p:ph type="sldNum" idx="2"/>
          </p:nvPr>
        </p:nvSpPr>
        <p:spPr/>
        <p:txBody>
          <a:bodyPr/>
          <a:p>
            <a:fld id="{6F0084DD-27F3-42AC-8A37-31EA0D7D18AE}" type="slidenum">
              <a:t>50</a:t>
            </a:fld>
          </a:p>
        </p:txBody>
      </p:sp>
      <p:sp>
        <p:nvSpPr>
          <p:cNvPr id="5" name="PlaceHolder 4"/>
          <p:cNvSpPr>
            <a:spLocks noGrp="1"/>
          </p:cNvSpPr>
          <p:nvPr>
            <p:ph type="dt" idx="3"/>
          </p:nvPr>
        </p:nvSpPr>
        <p:spPr/>
        <p:txBody>
          <a:bodyPr/>
          <a:p>
            <a:fld id="{75AC0D87-6563-462C-BC4B-07D4C3799006}" type="datetime1">
              <a:rPr lang="en-IN"/>
              <a:t>31/12/2024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90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905" name="" descr=""/>
          <p:cNvPicPr/>
          <p:nvPr/>
        </p:nvPicPr>
        <p:blipFill>
          <a:blip r:embed="rId1"/>
          <a:stretch/>
        </p:blipFill>
        <p:spPr>
          <a:xfrm>
            <a:off x="732240" y="1773360"/>
            <a:ext cx="5714640" cy="387720"/>
          </a:xfrm>
          <a:prstGeom prst="rect">
            <a:avLst/>
          </a:prstGeom>
          <a:ln w="0">
            <a:noFill/>
          </a:ln>
        </p:spPr>
      </p:pic>
      <p:sp>
        <p:nvSpPr>
          <p:cNvPr id="4" name="PlaceHolder 3"/>
          <p:cNvSpPr>
            <a:spLocks noGrp="1"/>
          </p:cNvSpPr>
          <p:nvPr>
            <p:ph type="sldNum" idx="2"/>
          </p:nvPr>
        </p:nvSpPr>
        <p:spPr/>
        <p:txBody>
          <a:bodyPr/>
          <a:p>
            <a:fld id="{AED01BAF-BE55-40C3-8471-70FD682BDDFE}" type="slidenum">
              <a:t>51</a:t>
            </a:fld>
          </a:p>
        </p:txBody>
      </p:sp>
      <p:sp>
        <p:nvSpPr>
          <p:cNvPr id="5" name="PlaceHolder 4"/>
          <p:cNvSpPr>
            <a:spLocks noGrp="1"/>
          </p:cNvSpPr>
          <p:nvPr>
            <p:ph type="dt" idx="3"/>
          </p:nvPr>
        </p:nvSpPr>
        <p:spPr/>
        <p:txBody>
          <a:bodyPr/>
          <a:p>
            <a:fld id="{3E407A12-2376-4A19-8C8A-DE908B6628B9}" type="datetime1">
              <a:rPr lang="en-IN"/>
              <a:t>31/12/2024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907" name=""/>
          <p:cNvSpPr/>
          <p:nvPr/>
        </p:nvSpPr>
        <p:spPr>
          <a:xfrm>
            <a:off x="-39960" y="900000"/>
            <a:ext cx="10181160" cy="2367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00D27B05-C651-47CF-AC05-F3E870A06630}" type="slidenum">
              <a:t>52</a:t>
            </a:fld>
          </a:p>
        </p:txBody>
      </p:sp>
      <p:sp>
        <p:nvSpPr>
          <p:cNvPr id="4" name="PlaceHolder 3"/>
          <p:cNvSpPr>
            <a:spLocks noGrp="1"/>
          </p:cNvSpPr>
          <p:nvPr>
            <p:ph type="dt" idx="9"/>
          </p:nvPr>
        </p:nvSpPr>
        <p:spPr/>
        <p:txBody>
          <a:bodyPr/>
          <a:p>
            <a:fld id="{48B9AFAB-57F8-48C8-AD7A-5BAEBB1D3A58}" type="datetime1">
              <a:rPr lang="en-IN"/>
              <a:t>31/12/2024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909" name=""/>
          <p:cNvSpPr/>
          <p:nvPr/>
        </p:nvSpPr>
        <p:spPr>
          <a:xfrm>
            <a:off x="180000" y="731160"/>
            <a:ext cx="9712440" cy="430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2A72344C-B4F5-4F26-AE9B-3AB12189C19E}" type="slidenum">
              <a:t>53</a:t>
            </a:fld>
          </a:p>
        </p:txBody>
      </p:sp>
      <p:sp>
        <p:nvSpPr>
          <p:cNvPr id="4" name="PlaceHolder 3"/>
          <p:cNvSpPr>
            <a:spLocks noGrp="1"/>
          </p:cNvSpPr>
          <p:nvPr>
            <p:ph type="dt" idx="9"/>
          </p:nvPr>
        </p:nvSpPr>
        <p:spPr/>
        <p:txBody>
          <a:bodyPr/>
          <a:p>
            <a:fld id="{0441ADC8-B8C5-414F-835C-05BB2E3105AB}" type="datetime1">
              <a:rPr lang="en-IN"/>
              <a:t>31/12/2024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911" name=""/>
          <p:cNvSpPr/>
          <p:nvPr/>
        </p:nvSpPr>
        <p:spPr>
          <a:xfrm>
            <a:off x="-73440" y="900000"/>
            <a:ext cx="10248480" cy="2367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D79AC82B-B019-4121-A390-C8051D11A440}" type="slidenum">
              <a:t>54</a:t>
            </a:fld>
          </a:p>
        </p:txBody>
      </p:sp>
      <p:sp>
        <p:nvSpPr>
          <p:cNvPr id="4" name="PlaceHolder 3"/>
          <p:cNvSpPr>
            <a:spLocks noGrp="1"/>
          </p:cNvSpPr>
          <p:nvPr>
            <p:ph type="dt" idx="9"/>
          </p:nvPr>
        </p:nvSpPr>
        <p:spPr/>
        <p:txBody>
          <a:bodyPr/>
          <a:p>
            <a:fld id="{F7AE61A6-3EA1-4A52-A9E7-62335B72488C}" type="datetime1">
              <a:rPr lang="en-IN"/>
              <a:t>31/12/2024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913" name=""/>
          <p:cNvSpPr/>
          <p:nvPr/>
        </p:nvSpPr>
        <p:spPr>
          <a:xfrm>
            <a:off x="-73440" y="1989720"/>
            <a:ext cx="10248480" cy="85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36185DF4-F837-4BA2-B4D5-68379DBD6F59}" type="slidenum">
              <a:t>55</a:t>
            </a:fld>
          </a:p>
        </p:txBody>
      </p:sp>
      <p:sp>
        <p:nvSpPr>
          <p:cNvPr id="4" name="PlaceHolder 3"/>
          <p:cNvSpPr>
            <a:spLocks noGrp="1"/>
          </p:cNvSpPr>
          <p:nvPr>
            <p:ph type="dt" idx="9"/>
          </p:nvPr>
        </p:nvSpPr>
        <p:spPr/>
        <p:txBody>
          <a:bodyPr/>
          <a:p>
            <a:fld id="{5A70ACBB-76E4-4B75-A6CE-EC2050FF833C}" type="datetime1">
              <a:rPr lang="en-IN"/>
              <a:t>31/12/2024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915" name="" descr=""/>
          <p:cNvPicPr/>
          <p:nvPr/>
        </p:nvPicPr>
        <p:blipFill>
          <a:blip r:embed="rId1"/>
          <a:stretch/>
        </p:blipFill>
        <p:spPr>
          <a:xfrm>
            <a:off x="1260000" y="1080000"/>
            <a:ext cx="7170480" cy="3573720"/>
          </a:xfrm>
          <a:prstGeom prst="rect">
            <a:avLst/>
          </a:prstGeom>
          <a:ln w="0">
            <a:noFill/>
          </a:ln>
        </p:spPr>
      </p:pic>
      <p:sp>
        <p:nvSpPr>
          <p:cNvPr id="3" name="PlaceHolder 2"/>
          <p:cNvSpPr>
            <a:spLocks noGrp="1"/>
          </p:cNvSpPr>
          <p:nvPr>
            <p:ph type="sldNum" idx="8"/>
          </p:nvPr>
        </p:nvSpPr>
        <p:spPr/>
        <p:txBody>
          <a:bodyPr/>
          <a:p>
            <a:fld id="{E23930A2-ABE0-4DD8-A141-05B0BD38F59D}" type="slidenum">
              <a:t>56</a:t>
            </a:fld>
          </a:p>
        </p:txBody>
      </p:sp>
      <p:sp>
        <p:nvSpPr>
          <p:cNvPr id="4" name="PlaceHolder 3"/>
          <p:cNvSpPr>
            <a:spLocks noGrp="1"/>
          </p:cNvSpPr>
          <p:nvPr>
            <p:ph type="dt" idx="9"/>
          </p:nvPr>
        </p:nvSpPr>
        <p:spPr/>
        <p:txBody>
          <a:bodyPr/>
          <a:p>
            <a:fld id="{74A73B89-9B46-48CD-B238-FB77382411DE}" type="datetime1">
              <a:rPr lang="en-IN"/>
              <a:t>31/12/2024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917" name=""/>
          <p:cNvSpPr/>
          <p:nvPr/>
        </p:nvSpPr>
        <p:spPr>
          <a:xfrm>
            <a:off x="0" y="1080000"/>
            <a:ext cx="9928440" cy="85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0E9F824E-1BFD-4410-BDFE-1B67D22D85C7}" type="slidenum">
              <a:t>57</a:t>
            </a:fld>
          </a:p>
        </p:txBody>
      </p:sp>
      <p:sp>
        <p:nvSpPr>
          <p:cNvPr id="4" name="PlaceHolder 3"/>
          <p:cNvSpPr>
            <a:spLocks noGrp="1"/>
          </p:cNvSpPr>
          <p:nvPr>
            <p:ph type="dt" idx="9"/>
          </p:nvPr>
        </p:nvSpPr>
        <p:spPr/>
        <p:txBody>
          <a:bodyPr/>
          <a:p>
            <a:fld id="{DA7F2101-7D19-45DD-A026-335E33C4145D}" type="datetime1">
              <a:rPr lang="en-IN"/>
              <a:t>31/12/2024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title"/>
          </p:nvPr>
        </p:nvSpPr>
        <p:spPr>
          <a:xfrm>
            <a:off x="360000" y="106200"/>
            <a:ext cx="9351720" cy="6174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B5143D6A-C77F-420A-97DB-BDAEB5458267}" type="slidenum">
              <a:t>58</a:t>
            </a:fld>
          </a:p>
        </p:txBody>
      </p:sp>
      <p:sp>
        <p:nvSpPr>
          <p:cNvPr id="4" name="PlaceHolder 3"/>
          <p:cNvSpPr>
            <a:spLocks noGrp="1"/>
          </p:cNvSpPr>
          <p:nvPr>
            <p:ph type="dt" idx="9"/>
          </p:nvPr>
        </p:nvSpPr>
        <p:spPr/>
        <p:txBody>
          <a:bodyPr/>
          <a:p>
            <a:fld id="{4193E8A2-DA99-4FE0-843B-36A66F95A4AB}" type="datetime1">
              <a:rPr lang="en-IN"/>
              <a:t>31/12/2024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920"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1C35AB4F-A328-4CED-9C0A-08393293E4E4}" type="slidenum">
              <a:t>59</a:t>
            </a:fld>
          </a:p>
        </p:txBody>
      </p:sp>
      <p:sp>
        <p:nvSpPr>
          <p:cNvPr id="5" name="PlaceHolder 4"/>
          <p:cNvSpPr>
            <a:spLocks noGrp="1"/>
          </p:cNvSpPr>
          <p:nvPr>
            <p:ph type="dt" idx="12"/>
          </p:nvPr>
        </p:nvSpPr>
        <p:spPr/>
        <p:txBody>
          <a:bodyPr/>
          <a:p>
            <a:fld id="{493F6D87-CC4F-4B96-A022-7B101F591033}" type="datetime1">
              <a:rPr lang="en-IN"/>
              <a:t>31/12/2024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78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FDBAB666-CC8F-4F6C-AE9A-7FFF2CAD8142}" type="slidenum">
              <a:t>6</a:t>
            </a:fld>
          </a:p>
        </p:txBody>
      </p:sp>
      <p:sp>
        <p:nvSpPr>
          <p:cNvPr id="5" name="PlaceHolder 4"/>
          <p:cNvSpPr>
            <a:spLocks noGrp="1"/>
          </p:cNvSpPr>
          <p:nvPr>
            <p:ph type="dt" idx="3"/>
          </p:nvPr>
        </p:nvSpPr>
        <p:spPr/>
        <p:txBody>
          <a:bodyPr/>
          <a:p>
            <a:fld id="{317A058D-3353-4A6C-BEA3-D57341EC913A}" type="datetime1">
              <a:rPr lang="en-IN"/>
              <a:t>31/12/2024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92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C058D1E1-C8D3-4AEE-B814-5B60B16E07BE}" type="slidenum">
              <a:t>60</a:t>
            </a:fld>
          </a:p>
        </p:txBody>
      </p:sp>
      <p:sp>
        <p:nvSpPr>
          <p:cNvPr id="5" name="PlaceHolder 4"/>
          <p:cNvSpPr>
            <a:spLocks noGrp="1"/>
          </p:cNvSpPr>
          <p:nvPr>
            <p:ph type="dt" idx="12"/>
          </p:nvPr>
        </p:nvSpPr>
        <p:spPr/>
        <p:txBody>
          <a:bodyPr/>
          <a:p>
            <a:fld id="{60760A9D-D259-401B-9E2E-3A5B5BF316CE}" type="datetime1">
              <a:rPr lang="en-IN"/>
              <a:t>31/12/2024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92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925" name="" descr=""/>
          <p:cNvPicPr/>
          <p:nvPr/>
        </p:nvPicPr>
        <p:blipFill>
          <a:blip r:embed="rId1"/>
          <a:stretch/>
        </p:blipFill>
        <p:spPr>
          <a:xfrm>
            <a:off x="1720080" y="1800000"/>
            <a:ext cx="6675480" cy="3208320"/>
          </a:xfrm>
          <a:prstGeom prst="rect">
            <a:avLst/>
          </a:prstGeom>
          <a:ln w="0">
            <a:noFill/>
          </a:ln>
        </p:spPr>
      </p:pic>
      <p:sp>
        <p:nvSpPr>
          <p:cNvPr id="4" name="PlaceHolder 3"/>
          <p:cNvSpPr>
            <a:spLocks noGrp="1"/>
          </p:cNvSpPr>
          <p:nvPr>
            <p:ph type="sldNum" idx="11"/>
          </p:nvPr>
        </p:nvSpPr>
        <p:spPr/>
        <p:txBody>
          <a:bodyPr/>
          <a:p>
            <a:fld id="{C49533A8-6D9A-42C1-A14A-4199353BF370}" type="slidenum">
              <a:t>61</a:t>
            </a:fld>
          </a:p>
        </p:txBody>
      </p:sp>
      <p:sp>
        <p:nvSpPr>
          <p:cNvPr id="5" name="PlaceHolder 4"/>
          <p:cNvSpPr>
            <a:spLocks noGrp="1"/>
          </p:cNvSpPr>
          <p:nvPr>
            <p:ph type="dt" idx="12"/>
          </p:nvPr>
        </p:nvSpPr>
        <p:spPr/>
        <p:txBody>
          <a:bodyPr/>
          <a:p>
            <a:fld id="{25BDE121-EC0A-4CA0-9BF8-1E30FC19338C}" type="datetime1">
              <a:rPr lang="en-IN"/>
              <a:t>31/12/2024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92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4B74D333-9B65-47B5-BD39-C939490E47BC}" type="slidenum">
              <a:t>62</a:t>
            </a:fld>
          </a:p>
        </p:txBody>
      </p:sp>
      <p:sp>
        <p:nvSpPr>
          <p:cNvPr id="5" name="PlaceHolder 4"/>
          <p:cNvSpPr>
            <a:spLocks noGrp="1"/>
          </p:cNvSpPr>
          <p:nvPr>
            <p:ph type="dt" idx="12"/>
          </p:nvPr>
        </p:nvSpPr>
        <p:spPr/>
        <p:txBody>
          <a:bodyPr/>
          <a:p>
            <a:fld id="{B2C9D584-680C-4500-9F3D-B7358DD065F5}" type="datetime1">
              <a:rPr lang="en-IN"/>
              <a:t>31/12/2024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92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3506977B-5896-4F66-BC24-86CFD494F310}" type="slidenum">
              <a:t>63</a:t>
            </a:fld>
          </a:p>
        </p:txBody>
      </p:sp>
      <p:sp>
        <p:nvSpPr>
          <p:cNvPr id="5" name="PlaceHolder 4"/>
          <p:cNvSpPr>
            <a:spLocks noGrp="1"/>
          </p:cNvSpPr>
          <p:nvPr>
            <p:ph type="dt" idx="12"/>
          </p:nvPr>
        </p:nvSpPr>
        <p:spPr/>
        <p:txBody>
          <a:bodyPr/>
          <a:p>
            <a:fld id="{F4567214-814A-4541-99E7-E63C45248732}" type="datetime1">
              <a:rPr lang="en-IN"/>
              <a:t>31/12/2024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93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932" name="" descr=""/>
          <p:cNvPicPr/>
          <p:nvPr/>
        </p:nvPicPr>
        <p:blipFill>
          <a:blip r:embed="rId1"/>
          <a:stretch/>
        </p:blipFill>
        <p:spPr>
          <a:xfrm>
            <a:off x="360000" y="720000"/>
            <a:ext cx="6292800" cy="2452320"/>
          </a:xfrm>
          <a:prstGeom prst="rect">
            <a:avLst/>
          </a:prstGeom>
          <a:ln w="0">
            <a:noFill/>
          </a:ln>
        </p:spPr>
      </p:pic>
      <p:pic>
        <p:nvPicPr>
          <p:cNvPr id="933" name="" descr=""/>
          <p:cNvPicPr/>
          <p:nvPr/>
        </p:nvPicPr>
        <p:blipFill>
          <a:blip r:embed="rId2"/>
          <a:stretch/>
        </p:blipFill>
        <p:spPr>
          <a:xfrm>
            <a:off x="488160" y="3240000"/>
            <a:ext cx="8504640" cy="1981080"/>
          </a:xfrm>
          <a:prstGeom prst="rect">
            <a:avLst/>
          </a:prstGeom>
          <a:ln w="0">
            <a:noFill/>
          </a:ln>
        </p:spPr>
      </p:pic>
      <p:sp>
        <p:nvSpPr>
          <p:cNvPr id="4" name="PlaceHolder 3"/>
          <p:cNvSpPr>
            <a:spLocks noGrp="1"/>
          </p:cNvSpPr>
          <p:nvPr>
            <p:ph type="sldNum" idx="11"/>
          </p:nvPr>
        </p:nvSpPr>
        <p:spPr/>
        <p:txBody>
          <a:bodyPr/>
          <a:p>
            <a:fld id="{A6C291E0-56BA-4DD7-BB63-1B684E719594}" type="slidenum">
              <a:t>64</a:t>
            </a:fld>
          </a:p>
        </p:txBody>
      </p:sp>
      <p:sp>
        <p:nvSpPr>
          <p:cNvPr id="5" name="PlaceHolder 4"/>
          <p:cNvSpPr>
            <a:spLocks noGrp="1"/>
          </p:cNvSpPr>
          <p:nvPr>
            <p:ph type="dt" idx="12"/>
          </p:nvPr>
        </p:nvSpPr>
        <p:spPr/>
        <p:txBody>
          <a:bodyPr/>
          <a:p>
            <a:fld id="{CD880A39-7363-4120-A7FD-3CCFE1CA3D86}" type="datetime1">
              <a:rPr lang="en-IN"/>
              <a:t>31/12/2024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93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936" name="" descr=""/>
          <p:cNvPicPr/>
          <p:nvPr/>
        </p:nvPicPr>
        <p:blipFill>
          <a:blip r:embed="rId1"/>
          <a:stretch/>
        </p:blipFill>
        <p:spPr>
          <a:xfrm>
            <a:off x="0" y="630000"/>
            <a:ext cx="5468040" cy="2242800"/>
          </a:xfrm>
          <a:prstGeom prst="rect">
            <a:avLst/>
          </a:prstGeom>
          <a:ln w="0">
            <a:noFill/>
          </a:ln>
        </p:spPr>
      </p:pic>
      <p:pic>
        <p:nvPicPr>
          <p:cNvPr id="937" name="" descr=""/>
          <p:cNvPicPr/>
          <p:nvPr/>
        </p:nvPicPr>
        <p:blipFill>
          <a:blip r:embed="rId2"/>
          <a:stretch/>
        </p:blipFill>
        <p:spPr>
          <a:xfrm>
            <a:off x="2880000" y="2880000"/>
            <a:ext cx="6832800" cy="2722320"/>
          </a:xfrm>
          <a:prstGeom prst="rect">
            <a:avLst/>
          </a:prstGeom>
          <a:ln w="0">
            <a:noFill/>
          </a:ln>
        </p:spPr>
      </p:pic>
      <p:sp>
        <p:nvSpPr>
          <p:cNvPr id="4" name="PlaceHolder 3"/>
          <p:cNvSpPr>
            <a:spLocks noGrp="1"/>
          </p:cNvSpPr>
          <p:nvPr>
            <p:ph type="sldNum" idx="11"/>
          </p:nvPr>
        </p:nvSpPr>
        <p:spPr/>
        <p:txBody>
          <a:bodyPr/>
          <a:p>
            <a:fld id="{AC86EE98-8F4F-452C-9785-B8B01DF60E74}" type="slidenum">
              <a:t>65</a:t>
            </a:fld>
          </a:p>
        </p:txBody>
      </p:sp>
      <p:sp>
        <p:nvSpPr>
          <p:cNvPr id="5" name="PlaceHolder 4"/>
          <p:cNvSpPr>
            <a:spLocks noGrp="1"/>
          </p:cNvSpPr>
          <p:nvPr>
            <p:ph type="dt" idx="12"/>
          </p:nvPr>
        </p:nvSpPr>
        <p:spPr/>
        <p:txBody>
          <a:bodyPr/>
          <a:p>
            <a:fld id="{50A76657-DE5C-4AA4-9641-6A6FBBF2F50A}" type="datetime1">
              <a:rPr lang="en-IN"/>
              <a:t>31/12/2024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939" name="PlaceHolder 2"/>
          <p:cNvSpPr>
            <a:spLocks noGrp="1"/>
          </p:cNvSpPr>
          <p:nvPr>
            <p:ph/>
          </p:nvPr>
        </p:nvSpPr>
        <p:spPr>
          <a:xfrm>
            <a:off x="360000" y="721080"/>
            <a:ext cx="9351720" cy="431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940" name="" descr=""/>
          <p:cNvPicPr/>
          <p:nvPr/>
        </p:nvPicPr>
        <p:blipFill>
          <a:blip r:embed="rId1"/>
          <a:stretch/>
        </p:blipFill>
        <p:spPr>
          <a:xfrm>
            <a:off x="1080000" y="3142440"/>
            <a:ext cx="7361280" cy="586800"/>
          </a:xfrm>
          <a:prstGeom prst="rect">
            <a:avLst/>
          </a:prstGeom>
          <a:ln w="0">
            <a:noFill/>
          </a:ln>
        </p:spPr>
      </p:pic>
      <p:sp>
        <p:nvSpPr>
          <p:cNvPr id="4" name="PlaceHolder 3"/>
          <p:cNvSpPr>
            <a:spLocks noGrp="1"/>
          </p:cNvSpPr>
          <p:nvPr>
            <p:ph type="sldNum" idx="11"/>
          </p:nvPr>
        </p:nvSpPr>
        <p:spPr/>
        <p:txBody>
          <a:bodyPr/>
          <a:p>
            <a:fld id="{11C9121B-0E49-49D8-8E79-B936F6E2A094}" type="slidenum">
              <a:t>66</a:t>
            </a:fld>
          </a:p>
        </p:txBody>
      </p:sp>
      <p:sp>
        <p:nvSpPr>
          <p:cNvPr id="5" name="PlaceHolder 4"/>
          <p:cNvSpPr>
            <a:spLocks noGrp="1"/>
          </p:cNvSpPr>
          <p:nvPr>
            <p:ph type="dt" idx="12"/>
          </p:nvPr>
        </p:nvSpPr>
        <p:spPr/>
        <p:txBody>
          <a:bodyPr/>
          <a:p>
            <a:fld id="{4F25D3D5-366E-4CEC-AC72-A34086AAAE12}" type="datetime1">
              <a:rPr lang="en-IN"/>
              <a:t>31/12/2024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94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83942970-05CC-474E-B046-494C18B050B9}" type="slidenum">
              <a:t>67</a:t>
            </a:fld>
          </a:p>
        </p:txBody>
      </p:sp>
      <p:sp>
        <p:nvSpPr>
          <p:cNvPr id="5" name="PlaceHolder 4"/>
          <p:cNvSpPr>
            <a:spLocks noGrp="1"/>
          </p:cNvSpPr>
          <p:nvPr>
            <p:ph type="dt" idx="12"/>
          </p:nvPr>
        </p:nvSpPr>
        <p:spPr/>
        <p:txBody>
          <a:bodyPr/>
          <a:p>
            <a:fld id="{1BA8803A-40CC-4995-B1B3-E3C4E7194ABA}" type="datetime1">
              <a:rPr lang="en-IN"/>
              <a:t>31/12/2024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94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945" name="" descr=""/>
          <p:cNvPicPr/>
          <p:nvPr/>
        </p:nvPicPr>
        <p:blipFill>
          <a:blip r:embed="rId1"/>
          <a:stretch/>
        </p:blipFill>
        <p:spPr>
          <a:xfrm>
            <a:off x="21240" y="910080"/>
            <a:ext cx="10073160" cy="3009960"/>
          </a:xfrm>
          <a:prstGeom prst="rect">
            <a:avLst/>
          </a:prstGeom>
          <a:ln w="0">
            <a:noFill/>
          </a:ln>
        </p:spPr>
      </p:pic>
      <p:sp>
        <p:nvSpPr>
          <p:cNvPr id="4" name="PlaceHolder 3"/>
          <p:cNvSpPr>
            <a:spLocks noGrp="1"/>
          </p:cNvSpPr>
          <p:nvPr>
            <p:ph type="sldNum" idx="11"/>
          </p:nvPr>
        </p:nvSpPr>
        <p:spPr/>
        <p:txBody>
          <a:bodyPr/>
          <a:p>
            <a:fld id="{EE47C619-771D-46AD-B039-78D476B3B05B}" type="slidenum">
              <a:t>68</a:t>
            </a:fld>
          </a:p>
        </p:txBody>
      </p:sp>
      <p:sp>
        <p:nvSpPr>
          <p:cNvPr id="5" name="PlaceHolder 4"/>
          <p:cNvSpPr>
            <a:spLocks noGrp="1"/>
          </p:cNvSpPr>
          <p:nvPr>
            <p:ph type="dt" idx="12"/>
          </p:nvPr>
        </p:nvSpPr>
        <p:spPr/>
        <p:txBody>
          <a:bodyPr/>
          <a:p>
            <a:fld id="{16CCE813-0741-4A9E-8344-5CD6ADCC8C39}" type="datetime1">
              <a:rPr lang="en-IN"/>
              <a:t>31/12/2024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94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948" name="" descr=""/>
          <p:cNvPicPr/>
          <p:nvPr/>
        </p:nvPicPr>
        <p:blipFill>
          <a:blip r:embed="rId1"/>
          <a:stretch/>
        </p:blipFill>
        <p:spPr>
          <a:xfrm>
            <a:off x="720000" y="1800000"/>
            <a:ext cx="8314200" cy="2834640"/>
          </a:xfrm>
          <a:prstGeom prst="rect">
            <a:avLst/>
          </a:prstGeom>
          <a:ln w="0">
            <a:noFill/>
          </a:ln>
        </p:spPr>
      </p:pic>
      <p:sp>
        <p:nvSpPr>
          <p:cNvPr id="4" name="PlaceHolder 3"/>
          <p:cNvSpPr>
            <a:spLocks noGrp="1"/>
          </p:cNvSpPr>
          <p:nvPr>
            <p:ph type="sldNum" idx="11"/>
          </p:nvPr>
        </p:nvSpPr>
        <p:spPr/>
        <p:txBody>
          <a:bodyPr/>
          <a:p>
            <a:fld id="{B85628BE-356E-424B-97C7-031E77D848C9}" type="slidenum">
              <a:t>69</a:t>
            </a:fld>
          </a:p>
        </p:txBody>
      </p:sp>
      <p:sp>
        <p:nvSpPr>
          <p:cNvPr id="5" name="PlaceHolder 4"/>
          <p:cNvSpPr>
            <a:spLocks noGrp="1"/>
          </p:cNvSpPr>
          <p:nvPr>
            <p:ph type="dt" idx="12"/>
          </p:nvPr>
        </p:nvSpPr>
        <p:spPr/>
        <p:txBody>
          <a:bodyPr/>
          <a:p>
            <a:fld id="{A8D4EDB5-9754-43C7-BCD4-EA1167B18291}" type="datetime1">
              <a:rPr lang="en-IN"/>
              <a:t>31/12/2024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78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0C0116B4-E8FD-4838-A29C-D257DEFDFB64}" type="slidenum">
              <a:t>7</a:t>
            </a:fld>
          </a:p>
        </p:txBody>
      </p:sp>
      <p:sp>
        <p:nvSpPr>
          <p:cNvPr id="5" name="PlaceHolder 4"/>
          <p:cNvSpPr>
            <a:spLocks noGrp="1"/>
          </p:cNvSpPr>
          <p:nvPr>
            <p:ph type="dt" idx="3"/>
          </p:nvPr>
        </p:nvSpPr>
        <p:spPr/>
        <p:txBody>
          <a:bodyPr/>
          <a:p>
            <a:fld id="{8FBD619F-78A4-4254-B0EC-D290A8C04298}" type="datetime1">
              <a:rPr lang="en-IN"/>
              <a:t>31/12/2024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950" name="PlaceHolder 2"/>
          <p:cNvSpPr>
            <a:spLocks noGrp="1"/>
          </p:cNvSpPr>
          <p:nvPr>
            <p:ph/>
          </p:nvPr>
        </p:nvSpPr>
        <p:spPr>
          <a:xfrm>
            <a:off x="360000" y="90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85B3E93D-7D41-4502-A877-D3CB3203D2FB}" type="slidenum">
              <a:t>70</a:t>
            </a:fld>
          </a:p>
        </p:txBody>
      </p:sp>
      <p:sp>
        <p:nvSpPr>
          <p:cNvPr id="5" name="PlaceHolder 4"/>
          <p:cNvSpPr>
            <a:spLocks noGrp="1"/>
          </p:cNvSpPr>
          <p:nvPr>
            <p:ph type="dt" idx="12"/>
          </p:nvPr>
        </p:nvSpPr>
        <p:spPr/>
        <p:txBody>
          <a:bodyPr/>
          <a:p>
            <a:fld id="{B32DFB4A-7A5B-4D20-9E59-872BF4A266C6}" type="datetime1">
              <a:rPr lang="en-IN"/>
              <a:t>31/12/2024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95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0468D5AD-781E-45E3-882C-A7717365B0B4}" type="slidenum">
              <a:t>71</a:t>
            </a:fld>
          </a:p>
        </p:txBody>
      </p:sp>
      <p:sp>
        <p:nvSpPr>
          <p:cNvPr id="5" name="PlaceHolder 4"/>
          <p:cNvSpPr>
            <a:spLocks noGrp="1"/>
          </p:cNvSpPr>
          <p:nvPr>
            <p:ph type="dt" idx="12"/>
          </p:nvPr>
        </p:nvSpPr>
        <p:spPr/>
        <p:txBody>
          <a:bodyPr/>
          <a:p>
            <a:fld id="{AEA79B77-6D85-448E-80A1-00EB4252CC72}" type="datetime1">
              <a:rPr lang="en-IN"/>
              <a:t>31/12/2024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95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C557EBB3-E610-4E47-90FA-7F6445C4E12B}" type="slidenum">
              <a:t>72</a:t>
            </a:fld>
          </a:p>
        </p:txBody>
      </p:sp>
      <p:sp>
        <p:nvSpPr>
          <p:cNvPr id="5" name="PlaceHolder 4"/>
          <p:cNvSpPr>
            <a:spLocks noGrp="1"/>
          </p:cNvSpPr>
          <p:nvPr>
            <p:ph type="dt" idx="12"/>
          </p:nvPr>
        </p:nvSpPr>
        <p:spPr/>
        <p:txBody>
          <a:bodyPr/>
          <a:p>
            <a:fld id="{6DADC978-D297-4879-BC23-D45DD1520369}" type="datetime1">
              <a:rPr lang="en-IN"/>
              <a:t>31/12/2024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956"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957" name="" descr=""/>
          <p:cNvPicPr/>
          <p:nvPr/>
        </p:nvPicPr>
        <p:blipFill>
          <a:blip r:embed="rId1"/>
          <a:stretch/>
        </p:blipFill>
        <p:spPr>
          <a:xfrm>
            <a:off x="1080000" y="2880000"/>
            <a:ext cx="3817800" cy="647640"/>
          </a:xfrm>
          <a:prstGeom prst="rect">
            <a:avLst/>
          </a:prstGeom>
          <a:ln w="0">
            <a:noFill/>
          </a:ln>
        </p:spPr>
      </p:pic>
      <p:sp>
        <p:nvSpPr>
          <p:cNvPr id="4" name="PlaceHolder 3"/>
          <p:cNvSpPr>
            <a:spLocks noGrp="1"/>
          </p:cNvSpPr>
          <p:nvPr>
            <p:ph type="sldNum" idx="11"/>
          </p:nvPr>
        </p:nvSpPr>
        <p:spPr/>
        <p:txBody>
          <a:bodyPr/>
          <a:p>
            <a:fld id="{1A872ABC-CF2D-47C1-800D-EC35C8AA9E56}" type="slidenum">
              <a:t>73</a:t>
            </a:fld>
          </a:p>
        </p:txBody>
      </p:sp>
      <p:sp>
        <p:nvSpPr>
          <p:cNvPr id="5" name="PlaceHolder 4"/>
          <p:cNvSpPr>
            <a:spLocks noGrp="1"/>
          </p:cNvSpPr>
          <p:nvPr>
            <p:ph type="dt" idx="12"/>
          </p:nvPr>
        </p:nvSpPr>
        <p:spPr/>
        <p:txBody>
          <a:bodyPr/>
          <a:p>
            <a:fld id="{AF80877A-C623-40EA-82B2-D0A219B11810}" type="datetime1">
              <a:rPr lang="en-IN"/>
              <a:t>31/12/2024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95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960" name="" descr=""/>
          <p:cNvPicPr/>
          <p:nvPr/>
        </p:nvPicPr>
        <p:blipFill>
          <a:blip r:embed="rId1"/>
          <a:stretch/>
        </p:blipFill>
        <p:spPr>
          <a:xfrm>
            <a:off x="1005480" y="1620000"/>
            <a:ext cx="3307320" cy="731520"/>
          </a:xfrm>
          <a:prstGeom prst="rect">
            <a:avLst/>
          </a:prstGeom>
          <a:ln w="0">
            <a:noFill/>
          </a:ln>
        </p:spPr>
      </p:pic>
      <p:pic>
        <p:nvPicPr>
          <p:cNvPr id="961" name="" descr=""/>
          <p:cNvPicPr/>
          <p:nvPr/>
        </p:nvPicPr>
        <p:blipFill>
          <a:blip r:embed="rId2"/>
          <a:stretch/>
        </p:blipFill>
        <p:spPr>
          <a:xfrm>
            <a:off x="900000" y="3780000"/>
            <a:ext cx="2217600" cy="655200"/>
          </a:xfrm>
          <a:prstGeom prst="rect">
            <a:avLst/>
          </a:prstGeom>
          <a:ln w="0">
            <a:noFill/>
          </a:ln>
        </p:spPr>
      </p:pic>
      <p:sp>
        <p:nvSpPr>
          <p:cNvPr id="4" name="PlaceHolder 3"/>
          <p:cNvSpPr>
            <a:spLocks noGrp="1"/>
          </p:cNvSpPr>
          <p:nvPr>
            <p:ph type="sldNum" idx="11"/>
          </p:nvPr>
        </p:nvSpPr>
        <p:spPr/>
        <p:txBody>
          <a:bodyPr/>
          <a:p>
            <a:fld id="{40011FB5-B230-44E9-9194-16F9D27B5B99}" type="slidenum">
              <a:t>74</a:t>
            </a:fld>
          </a:p>
        </p:txBody>
      </p:sp>
      <p:sp>
        <p:nvSpPr>
          <p:cNvPr id="5" name="PlaceHolder 4"/>
          <p:cNvSpPr>
            <a:spLocks noGrp="1"/>
          </p:cNvSpPr>
          <p:nvPr>
            <p:ph type="dt" idx="12"/>
          </p:nvPr>
        </p:nvSpPr>
        <p:spPr/>
        <p:txBody>
          <a:bodyPr/>
          <a:p>
            <a:fld id="{4AB083FB-9D0D-4FF5-BC81-C8E26B3FFEA7}" type="datetime1">
              <a:rPr lang="en-IN"/>
              <a:t>31/12/2024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96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2BC5D88B-08F5-4742-B634-72A85C0C841E}" type="slidenum">
              <a:t>75</a:t>
            </a:fld>
          </a:p>
        </p:txBody>
      </p:sp>
      <p:sp>
        <p:nvSpPr>
          <p:cNvPr id="5" name="PlaceHolder 4"/>
          <p:cNvSpPr>
            <a:spLocks noGrp="1"/>
          </p:cNvSpPr>
          <p:nvPr>
            <p:ph type="dt" idx="12"/>
          </p:nvPr>
        </p:nvSpPr>
        <p:spPr/>
        <p:txBody>
          <a:bodyPr/>
          <a:p>
            <a:fld id="{A5D621C2-CEF6-4F28-8DAF-7754AC98004E}" type="datetime1">
              <a:rPr lang="en-IN"/>
              <a:t>31/12/2024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965" name="" descr=""/>
          <p:cNvPicPr/>
          <p:nvPr/>
        </p:nvPicPr>
        <p:blipFill>
          <a:blip r:embed="rId1"/>
          <a:stretch/>
        </p:blipFill>
        <p:spPr>
          <a:xfrm>
            <a:off x="360000" y="744120"/>
            <a:ext cx="3543480" cy="868680"/>
          </a:xfrm>
          <a:prstGeom prst="rect">
            <a:avLst/>
          </a:prstGeom>
          <a:ln w="0">
            <a:noFill/>
          </a:ln>
        </p:spPr>
      </p:pic>
      <p:pic>
        <p:nvPicPr>
          <p:cNvPr id="966" name="" descr=""/>
          <p:cNvPicPr/>
          <p:nvPr/>
        </p:nvPicPr>
        <p:blipFill>
          <a:blip r:embed="rId2"/>
          <a:stretch/>
        </p:blipFill>
        <p:spPr>
          <a:xfrm>
            <a:off x="360000" y="1781280"/>
            <a:ext cx="3840840" cy="731520"/>
          </a:xfrm>
          <a:prstGeom prst="rect">
            <a:avLst/>
          </a:prstGeom>
          <a:ln w="0">
            <a:noFill/>
          </a:ln>
        </p:spPr>
      </p:pic>
      <p:pic>
        <p:nvPicPr>
          <p:cNvPr id="967" name="" descr=""/>
          <p:cNvPicPr/>
          <p:nvPr/>
        </p:nvPicPr>
        <p:blipFill>
          <a:blip r:embed="rId3"/>
          <a:stretch/>
        </p:blipFill>
        <p:spPr>
          <a:xfrm>
            <a:off x="360000" y="2838600"/>
            <a:ext cx="3497760" cy="754200"/>
          </a:xfrm>
          <a:prstGeom prst="rect">
            <a:avLst/>
          </a:prstGeom>
          <a:ln w="0">
            <a:noFill/>
          </a:ln>
        </p:spPr>
      </p:pic>
      <p:sp>
        <p:nvSpPr>
          <p:cNvPr id="3" name="PlaceHolder 2"/>
          <p:cNvSpPr>
            <a:spLocks noGrp="1"/>
          </p:cNvSpPr>
          <p:nvPr>
            <p:ph type="sldNum" idx="11"/>
          </p:nvPr>
        </p:nvSpPr>
        <p:spPr/>
        <p:txBody>
          <a:bodyPr/>
          <a:p>
            <a:fld id="{EC7C10F6-5FAF-41D6-BEC7-14BF8F15247C}" type="slidenum">
              <a:t>76</a:t>
            </a:fld>
          </a:p>
        </p:txBody>
      </p:sp>
      <p:sp>
        <p:nvSpPr>
          <p:cNvPr id="4" name="PlaceHolder 3"/>
          <p:cNvSpPr>
            <a:spLocks noGrp="1"/>
          </p:cNvSpPr>
          <p:nvPr>
            <p:ph type="dt" idx="12"/>
          </p:nvPr>
        </p:nvSpPr>
        <p:spPr/>
        <p:txBody>
          <a:bodyPr/>
          <a:p>
            <a:fld id="{E4ECFD73-92C6-4403-9DF7-F1FC6E49FF90}" type="datetime1">
              <a:rPr lang="en-IN"/>
              <a:t>31/12/2024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96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15A21D13-4732-47F6-A55A-094F61C97C5F}" type="slidenum">
              <a:t>77</a:t>
            </a:fld>
          </a:p>
        </p:txBody>
      </p:sp>
      <p:sp>
        <p:nvSpPr>
          <p:cNvPr id="5" name="PlaceHolder 4"/>
          <p:cNvSpPr>
            <a:spLocks noGrp="1"/>
          </p:cNvSpPr>
          <p:nvPr>
            <p:ph type="dt" idx="12"/>
          </p:nvPr>
        </p:nvSpPr>
        <p:spPr/>
        <p:txBody>
          <a:bodyPr/>
          <a:p>
            <a:fld id="{4EA4045D-8AB2-45AF-8510-170966EF7E66}" type="datetime1">
              <a:rPr lang="en-IN"/>
              <a:t>31/12/2024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97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A9445A19-EBB6-4925-9669-3EC362741013}" type="slidenum">
              <a:t>78</a:t>
            </a:fld>
          </a:p>
        </p:txBody>
      </p:sp>
      <p:sp>
        <p:nvSpPr>
          <p:cNvPr id="5" name="PlaceHolder 4"/>
          <p:cNvSpPr>
            <a:spLocks noGrp="1"/>
          </p:cNvSpPr>
          <p:nvPr>
            <p:ph type="dt" idx="12"/>
          </p:nvPr>
        </p:nvSpPr>
        <p:spPr/>
        <p:txBody>
          <a:bodyPr/>
          <a:p>
            <a:fld id="{513CB9AB-01CA-43B9-B468-2E0074EA7A54}" type="datetime1">
              <a:rPr lang="en-IN"/>
              <a:t>31/12/2024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97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C3E58FA3-8A68-4189-BD1D-6E89E8A378E3}" type="slidenum">
              <a:t>79</a:t>
            </a:fld>
          </a:p>
        </p:txBody>
      </p:sp>
      <p:sp>
        <p:nvSpPr>
          <p:cNvPr id="5" name="PlaceHolder 4"/>
          <p:cNvSpPr>
            <a:spLocks noGrp="1"/>
          </p:cNvSpPr>
          <p:nvPr>
            <p:ph type="dt" idx="12"/>
          </p:nvPr>
        </p:nvSpPr>
        <p:spPr/>
        <p:txBody>
          <a:bodyPr/>
          <a:p>
            <a:fld id="{3666E3F3-63AF-4A7B-A5F7-BBF9BD0023E8}" type="datetime1">
              <a:rPr lang="en-IN"/>
              <a:t>31/12/2024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78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0A1C641D-93AF-4125-89DC-C6A10075D3B8}" type="slidenum">
              <a:t>8</a:t>
            </a:fld>
          </a:p>
        </p:txBody>
      </p:sp>
      <p:sp>
        <p:nvSpPr>
          <p:cNvPr id="5" name="PlaceHolder 4"/>
          <p:cNvSpPr>
            <a:spLocks noGrp="1"/>
          </p:cNvSpPr>
          <p:nvPr>
            <p:ph type="dt" idx="3"/>
          </p:nvPr>
        </p:nvSpPr>
        <p:spPr/>
        <p:txBody>
          <a:bodyPr/>
          <a:p>
            <a:fld id="{E55C0900-71CD-427B-A9D6-FB714639B041}" type="datetime1">
              <a:rPr lang="en-IN"/>
              <a:t>31/12/2024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975"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F53B2D82-627C-4EF9-B06E-856D13E773D6}" type="slidenum">
              <a:t>80</a:t>
            </a:fld>
          </a:p>
        </p:txBody>
      </p:sp>
      <p:sp>
        <p:nvSpPr>
          <p:cNvPr id="5" name="PlaceHolder 4"/>
          <p:cNvSpPr>
            <a:spLocks noGrp="1"/>
          </p:cNvSpPr>
          <p:nvPr>
            <p:ph type="dt" idx="12"/>
          </p:nvPr>
        </p:nvSpPr>
        <p:spPr/>
        <p:txBody>
          <a:bodyPr/>
          <a:p>
            <a:fld id="{E5BDE89C-F02D-40CF-9F50-F78EAD942BA3}" type="datetime1">
              <a:rPr lang="en-IN"/>
              <a:t>31/12/2024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977" name="" descr=""/>
          <p:cNvPicPr/>
          <p:nvPr/>
        </p:nvPicPr>
        <p:blipFill>
          <a:blip r:embed="rId1"/>
          <a:stretch/>
        </p:blipFill>
        <p:spPr>
          <a:xfrm>
            <a:off x="703440" y="1152720"/>
            <a:ext cx="4869360" cy="640080"/>
          </a:xfrm>
          <a:prstGeom prst="rect">
            <a:avLst/>
          </a:prstGeom>
          <a:ln w="0">
            <a:noFill/>
          </a:ln>
        </p:spPr>
      </p:pic>
      <p:sp>
        <p:nvSpPr>
          <p:cNvPr id="3" name="PlaceHolder 2"/>
          <p:cNvSpPr>
            <a:spLocks noGrp="1"/>
          </p:cNvSpPr>
          <p:nvPr>
            <p:ph type="sldNum" idx="11"/>
          </p:nvPr>
        </p:nvSpPr>
        <p:spPr/>
        <p:txBody>
          <a:bodyPr/>
          <a:p>
            <a:fld id="{1E782CA8-4518-49D3-B1DB-6E7EA12BCEA8}" type="slidenum">
              <a:t>81</a:t>
            </a:fld>
          </a:p>
        </p:txBody>
      </p:sp>
      <p:sp>
        <p:nvSpPr>
          <p:cNvPr id="4" name="PlaceHolder 3"/>
          <p:cNvSpPr>
            <a:spLocks noGrp="1"/>
          </p:cNvSpPr>
          <p:nvPr>
            <p:ph type="dt" idx="12"/>
          </p:nvPr>
        </p:nvSpPr>
        <p:spPr/>
        <p:txBody>
          <a:bodyPr/>
          <a:p>
            <a:fld id="{57C55534-9114-403E-A1BB-1EC70FFFDA0D}" type="datetime1">
              <a:rPr lang="en-IN"/>
              <a:t>31/12/2024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97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3B530CDB-3523-4B5E-B13E-45B5A25A92DE}" type="slidenum">
              <a:t>82</a:t>
            </a:fld>
          </a:p>
        </p:txBody>
      </p:sp>
      <p:sp>
        <p:nvSpPr>
          <p:cNvPr id="5" name="PlaceHolder 4"/>
          <p:cNvSpPr>
            <a:spLocks noGrp="1"/>
          </p:cNvSpPr>
          <p:nvPr>
            <p:ph type="dt" idx="12"/>
          </p:nvPr>
        </p:nvSpPr>
        <p:spPr/>
        <p:txBody>
          <a:bodyPr/>
          <a:p>
            <a:fld id="{CFF1CFC5-627B-4701-92F6-0014665A2B83}" type="datetime1">
              <a:rPr lang="en-IN"/>
              <a:t>31/12/2024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98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47876ED8-3F44-4C3A-A1E1-A5C367BD81D9}" type="slidenum">
              <a:t>83</a:t>
            </a:fld>
          </a:p>
        </p:txBody>
      </p:sp>
      <p:sp>
        <p:nvSpPr>
          <p:cNvPr id="5" name="PlaceHolder 4"/>
          <p:cNvSpPr>
            <a:spLocks noGrp="1"/>
          </p:cNvSpPr>
          <p:nvPr>
            <p:ph type="dt" idx="12"/>
          </p:nvPr>
        </p:nvSpPr>
        <p:spPr/>
        <p:txBody>
          <a:bodyPr/>
          <a:p>
            <a:fld id="{EBDAB824-6302-4CB9-8588-162B535EDA9B}" type="datetime1">
              <a:rPr lang="en-IN"/>
              <a:t>31/12/2024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p:nvPr>
        </p:nvSpPr>
        <p:spPr>
          <a:xfrm>
            <a:off x="360000" y="72144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983" name="PlaceHolder 2"/>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984" name="" descr=""/>
          <p:cNvPicPr/>
          <p:nvPr/>
        </p:nvPicPr>
        <p:blipFill>
          <a:blip r:embed="rId1"/>
          <a:stretch/>
        </p:blipFill>
        <p:spPr>
          <a:xfrm>
            <a:off x="720000" y="1260000"/>
            <a:ext cx="6674760" cy="3041640"/>
          </a:xfrm>
          <a:prstGeom prst="rect">
            <a:avLst/>
          </a:prstGeom>
          <a:ln w="0">
            <a:noFill/>
          </a:ln>
        </p:spPr>
      </p:pic>
      <p:pic>
        <p:nvPicPr>
          <p:cNvPr id="985" name="" descr=""/>
          <p:cNvPicPr/>
          <p:nvPr/>
        </p:nvPicPr>
        <p:blipFill>
          <a:blip r:embed="rId2"/>
          <a:stretch/>
        </p:blipFill>
        <p:spPr>
          <a:xfrm>
            <a:off x="539280" y="4471200"/>
            <a:ext cx="8813880" cy="1281960"/>
          </a:xfrm>
          <a:prstGeom prst="rect">
            <a:avLst/>
          </a:prstGeom>
          <a:ln w="0">
            <a:noFill/>
          </a:ln>
        </p:spPr>
      </p:pic>
      <p:sp>
        <p:nvSpPr>
          <p:cNvPr id="4" name="PlaceHolder 3"/>
          <p:cNvSpPr>
            <a:spLocks noGrp="1"/>
          </p:cNvSpPr>
          <p:nvPr>
            <p:ph type="sldNum" idx="11"/>
          </p:nvPr>
        </p:nvSpPr>
        <p:spPr/>
        <p:txBody>
          <a:bodyPr/>
          <a:p>
            <a:fld id="{302FF828-56F3-4C1D-B9F3-5D44D4F8586F}" type="slidenum">
              <a:t>84</a:t>
            </a:fld>
          </a:p>
        </p:txBody>
      </p:sp>
      <p:sp>
        <p:nvSpPr>
          <p:cNvPr id="5" name="PlaceHolder 4"/>
          <p:cNvSpPr>
            <a:spLocks noGrp="1"/>
          </p:cNvSpPr>
          <p:nvPr>
            <p:ph type="dt" idx="12"/>
          </p:nvPr>
        </p:nvSpPr>
        <p:spPr/>
        <p:txBody>
          <a:bodyPr/>
          <a:p>
            <a:fld id="{14B5E547-EBA0-44CB-911A-447F0194B7D0}" type="datetime1">
              <a:rPr lang="en-IN"/>
              <a:t>31/12/2024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987" name="PlaceHolder 2"/>
          <p:cNvSpPr>
            <a:spLocks noGrp="1"/>
          </p:cNvSpPr>
          <p:nvPr>
            <p:ph/>
          </p:nvPr>
        </p:nvSpPr>
        <p:spPr>
          <a:xfrm>
            <a:off x="360000" y="72144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88" name="" descr=""/>
          <p:cNvPicPr/>
          <p:nvPr/>
        </p:nvPicPr>
        <p:blipFill>
          <a:blip r:embed="rId1"/>
          <a:stretch/>
        </p:blipFill>
        <p:spPr>
          <a:xfrm>
            <a:off x="158400" y="1435680"/>
            <a:ext cx="8114760" cy="4216680"/>
          </a:xfrm>
          <a:prstGeom prst="rect">
            <a:avLst/>
          </a:prstGeom>
          <a:ln w="0">
            <a:noFill/>
          </a:ln>
        </p:spPr>
      </p:pic>
      <p:sp>
        <p:nvSpPr>
          <p:cNvPr id="4" name="PlaceHolder 3"/>
          <p:cNvSpPr>
            <a:spLocks noGrp="1"/>
          </p:cNvSpPr>
          <p:nvPr>
            <p:ph type="sldNum" idx="11"/>
          </p:nvPr>
        </p:nvSpPr>
        <p:spPr/>
        <p:txBody>
          <a:bodyPr/>
          <a:p>
            <a:fld id="{CF66034F-E56E-41CD-82BA-E40BAFEC8ADD}" type="slidenum">
              <a:t>85</a:t>
            </a:fld>
          </a:p>
        </p:txBody>
      </p:sp>
      <p:sp>
        <p:nvSpPr>
          <p:cNvPr id="5" name="PlaceHolder 4"/>
          <p:cNvSpPr>
            <a:spLocks noGrp="1"/>
          </p:cNvSpPr>
          <p:nvPr>
            <p:ph type="dt" idx="12"/>
          </p:nvPr>
        </p:nvSpPr>
        <p:spPr/>
        <p:txBody>
          <a:bodyPr/>
          <a:p>
            <a:fld id="{F5099FA7-F398-4186-A7DF-0B4B76A316D7}" type="datetime1">
              <a:rPr lang="en-IN"/>
              <a:t>31/12/2024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990" name="PlaceHolder 2"/>
          <p:cNvSpPr>
            <a:spLocks noGrp="1"/>
          </p:cNvSpPr>
          <p:nvPr>
            <p:ph/>
          </p:nvPr>
        </p:nvSpPr>
        <p:spPr>
          <a:xfrm>
            <a:off x="360000" y="656640"/>
            <a:ext cx="9351720" cy="43765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991" name="" descr=""/>
          <p:cNvPicPr/>
          <p:nvPr/>
        </p:nvPicPr>
        <p:blipFill>
          <a:blip r:embed="rId1"/>
          <a:stretch/>
        </p:blipFill>
        <p:spPr>
          <a:xfrm>
            <a:off x="540000" y="1440000"/>
            <a:ext cx="7733160" cy="715320"/>
          </a:xfrm>
          <a:prstGeom prst="rect">
            <a:avLst/>
          </a:prstGeom>
          <a:ln w="0">
            <a:noFill/>
          </a:ln>
        </p:spPr>
      </p:pic>
      <p:pic>
        <p:nvPicPr>
          <p:cNvPr id="992" name="" descr=""/>
          <p:cNvPicPr/>
          <p:nvPr/>
        </p:nvPicPr>
        <p:blipFill>
          <a:blip r:embed="rId2"/>
          <a:stretch/>
        </p:blipFill>
        <p:spPr>
          <a:xfrm>
            <a:off x="180000" y="3060000"/>
            <a:ext cx="9617400" cy="1097640"/>
          </a:xfrm>
          <a:prstGeom prst="rect">
            <a:avLst/>
          </a:prstGeom>
          <a:ln w="0">
            <a:noFill/>
          </a:ln>
        </p:spPr>
      </p:pic>
      <p:sp>
        <p:nvSpPr>
          <p:cNvPr id="4" name="PlaceHolder 3"/>
          <p:cNvSpPr>
            <a:spLocks noGrp="1"/>
          </p:cNvSpPr>
          <p:nvPr>
            <p:ph type="sldNum" idx="11"/>
          </p:nvPr>
        </p:nvSpPr>
        <p:spPr/>
        <p:txBody>
          <a:bodyPr/>
          <a:p>
            <a:fld id="{CD1C4F89-177A-47EB-BF39-DA0EEC30696D}" type="slidenum">
              <a:t>86</a:t>
            </a:fld>
          </a:p>
        </p:txBody>
      </p:sp>
      <p:sp>
        <p:nvSpPr>
          <p:cNvPr id="5" name="PlaceHolder 4"/>
          <p:cNvSpPr>
            <a:spLocks noGrp="1"/>
          </p:cNvSpPr>
          <p:nvPr>
            <p:ph type="dt" idx="12"/>
          </p:nvPr>
        </p:nvSpPr>
        <p:spPr/>
        <p:txBody>
          <a:bodyPr/>
          <a:p>
            <a:fld id="{7F8B20E3-42A2-4AB2-A9A3-AD1ECA7CEA0A}" type="datetime1">
              <a:rPr lang="en-IN"/>
              <a:t>31/12/2024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994"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995" name="" descr=""/>
          <p:cNvPicPr/>
          <p:nvPr/>
        </p:nvPicPr>
        <p:blipFill>
          <a:blip r:embed="rId1"/>
          <a:stretch/>
        </p:blipFill>
        <p:spPr>
          <a:xfrm>
            <a:off x="869400" y="2520000"/>
            <a:ext cx="8123760" cy="2659680"/>
          </a:xfrm>
          <a:prstGeom prst="rect">
            <a:avLst/>
          </a:prstGeom>
          <a:ln w="0">
            <a:noFill/>
          </a:ln>
        </p:spPr>
      </p:pic>
      <p:sp>
        <p:nvSpPr>
          <p:cNvPr id="4" name="PlaceHolder 3"/>
          <p:cNvSpPr>
            <a:spLocks noGrp="1"/>
          </p:cNvSpPr>
          <p:nvPr>
            <p:ph type="sldNum" idx="11"/>
          </p:nvPr>
        </p:nvSpPr>
        <p:spPr/>
        <p:txBody>
          <a:bodyPr/>
          <a:p>
            <a:fld id="{25DF3341-B5DA-48A3-8C7E-9AAEFCDD4857}" type="slidenum">
              <a:t>87</a:t>
            </a:fld>
          </a:p>
        </p:txBody>
      </p:sp>
      <p:sp>
        <p:nvSpPr>
          <p:cNvPr id="5" name="PlaceHolder 4"/>
          <p:cNvSpPr>
            <a:spLocks noGrp="1"/>
          </p:cNvSpPr>
          <p:nvPr>
            <p:ph type="dt" idx="12"/>
          </p:nvPr>
        </p:nvSpPr>
        <p:spPr/>
        <p:txBody>
          <a:bodyPr/>
          <a:p>
            <a:fld id="{8B81C149-6C69-4BDE-B944-8ED30BF5F80E}" type="datetime1">
              <a:rPr lang="en-IN"/>
              <a:t>31/12/2024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997"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1E472DE4-3C02-46B5-8EE5-4867E571B527}" type="slidenum">
              <a:t>88</a:t>
            </a:fld>
          </a:p>
        </p:txBody>
      </p:sp>
      <p:sp>
        <p:nvSpPr>
          <p:cNvPr id="5" name="PlaceHolder 4"/>
          <p:cNvSpPr>
            <a:spLocks noGrp="1"/>
          </p:cNvSpPr>
          <p:nvPr>
            <p:ph type="dt" idx="12"/>
          </p:nvPr>
        </p:nvSpPr>
        <p:spPr/>
        <p:txBody>
          <a:bodyPr/>
          <a:p>
            <a:fld id="{EC8A28C2-B237-451C-80E0-7B6F1A036490}" type="datetime1">
              <a:rPr lang="en-IN"/>
              <a:t>31/12/2024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999"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1000" name="" descr=""/>
          <p:cNvPicPr/>
          <p:nvPr/>
        </p:nvPicPr>
        <p:blipFill>
          <a:blip r:embed="rId1"/>
          <a:stretch/>
        </p:blipFill>
        <p:spPr>
          <a:xfrm>
            <a:off x="21240" y="744840"/>
            <a:ext cx="10073520" cy="4698000"/>
          </a:xfrm>
          <a:prstGeom prst="rect">
            <a:avLst/>
          </a:prstGeom>
          <a:ln w="0">
            <a:noFill/>
          </a:ln>
        </p:spPr>
      </p:pic>
      <p:sp>
        <p:nvSpPr>
          <p:cNvPr id="4" name="PlaceHolder 3"/>
          <p:cNvSpPr>
            <a:spLocks noGrp="1"/>
          </p:cNvSpPr>
          <p:nvPr>
            <p:ph type="sldNum" idx="11"/>
          </p:nvPr>
        </p:nvSpPr>
        <p:spPr/>
        <p:txBody>
          <a:bodyPr/>
          <a:p>
            <a:fld id="{92B1034F-6C79-404F-B619-885CFADE275E}" type="slidenum">
              <a:t>89</a:t>
            </a:fld>
          </a:p>
        </p:txBody>
      </p:sp>
      <p:sp>
        <p:nvSpPr>
          <p:cNvPr id="5" name="PlaceHolder 4"/>
          <p:cNvSpPr>
            <a:spLocks noGrp="1"/>
          </p:cNvSpPr>
          <p:nvPr>
            <p:ph type="dt" idx="12"/>
          </p:nvPr>
        </p:nvSpPr>
        <p:spPr/>
        <p:txBody>
          <a:bodyPr/>
          <a:p>
            <a:fld id="{1350DE79-04BE-4F54-A9CB-9C2644334C13}" type="datetime1">
              <a:rPr lang="en-IN"/>
              <a:t>31/12/2024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791"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E98B0307-4656-431B-B2A8-F0F76B185D24}" type="slidenum">
              <a:t>9</a:t>
            </a:fld>
          </a:p>
        </p:txBody>
      </p:sp>
      <p:sp>
        <p:nvSpPr>
          <p:cNvPr id="5" name="PlaceHolder 4"/>
          <p:cNvSpPr>
            <a:spLocks noGrp="1"/>
          </p:cNvSpPr>
          <p:nvPr>
            <p:ph type="dt" idx="3"/>
          </p:nvPr>
        </p:nvSpPr>
        <p:spPr/>
        <p:txBody>
          <a:bodyPr/>
          <a:p>
            <a:fld id="{E78EC45A-0071-42B2-9476-E5507F7AD8A0}" type="datetime1">
              <a:rPr lang="en-IN"/>
              <a:t>31/12/2024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1002"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125F314F-7ADC-4DB3-99DD-5D1EEC4C4985}" type="slidenum">
              <a:t>90</a:t>
            </a:fld>
          </a:p>
        </p:txBody>
      </p:sp>
      <p:sp>
        <p:nvSpPr>
          <p:cNvPr id="5" name="PlaceHolder 4"/>
          <p:cNvSpPr>
            <a:spLocks noGrp="1"/>
          </p:cNvSpPr>
          <p:nvPr>
            <p:ph type="dt" idx="12"/>
          </p:nvPr>
        </p:nvSpPr>
        <p:spPr/>
        <p:txBody>
          <a:bodyPr/>
          <a:p>
            <a:fld id="{20803C47-1022-42FD-9E26-8F485225EF65}" type="datetime1">
              <a:rPr lang="en-IN"/>
              <a:t>31/12/2024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title"/>
          </p:nvPr>
        </p:nvSpPr>
        <p:spPr>
          <a:xfrm>
            <a:off x="360000" y="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1004" name="PlaceHolder 2"/>
          <p:cNvSpPr>
            <a:spLocks noGrp="1"/>
          </p:cNvSpPr>
          <p:nvPr>
            <p:ph/>
          </p:nvPr>
        </p:nvSpPr>
        <p:spPr>
          <a:xfrm>
            <a:off x="1440" y="72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1005" name="" descr=""/>
          <p:cNvPicPr/>
          <p:nvPr/>
        </p:nvPicPr>
        <p:blipFill>
          <a:blip r:embed="rId1"/>
          <a:stretch/>
        </p:blipFill>
        <p:spPr>
          <a:xfrm>
            <a:off x="1368000" y="1259280"/>
            <a:ext cx="4493880" cy="4493880"/>
          </a:xfrm>
          <a:prstGeom prst="rect">
            <a:avLst/>
          </a:prstGeom>
          <a:ln w="0">
            <a:noFill/>
          </a:ln>
        </p:spPr>
      </p:pic>
      <p:sp>
        <p:nvSpPr>
          <p:cNvPr id="4" name="PlaceHolder 3"/>
          <p:cNvSpPr>
            <a:spLocks noGrp="1"/>
          </p:cNvSpPr>
          <p:nvPr>
            <p:ph type="sldNum" idx="11"/>
          </p:nvPr>
        </p:nvSpPr>
        <p:spPr/>
        <p:txBody>
          <a:bodyPr/>
          <a:p>
            <a:fld id="{37A21F46-D69F-4968-A476-893F16A54781}" type="slidenum">
              <a:t>91</a:t>
            </a:fld>
          </a:p>
        </p:txBody>
      </p:sp>
      <p:sp>
        <p:nvSpPr>
          <p:cNvPr id="5" name="PlaceHolder 4"/>
          <p:cNvSpPr>
            <a:spLocks noGrp="1"/>
          </p:cNvSpPr>
          <p:nvPr>
            <p:ph type="dt" idx="12"/>
          </p:nvPr>
        </p:nvSpPr>
        <p:spPr/>
        <p:txBody>
          <a:bodyPr/>
          <a:p>
            <a:fld id="{54C63767-1B95-498C-A741-70CFE35612BB}" type="datetime1">
              <a:rPr lang="en-IN"/>
              <a:t>31/12/2024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title"/>
          </p:nvPr>
        </p:nvSpPr>
        <p:spPr>
          <a:xfrm>
            <a:off x="360000" y="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1007" name="PlaceHolder 2"/>
          <p:cNvSpPr>
            <a:spLocks noGrp="1"/>
          </p:cNvSpPr>
          <p:nvPr>
            <p:ph/>
          </p:nvPr>
        </p:nvSpPr>
        <p:spPr>
          <a:xfrm>
            <a:off x="1440" y="72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1008" name="" descr=""/>
          <p:cNvPicPr/>
          <p:nvPr/>
        </p:nvPicPr>
        <p:blipFill>
          <a:blip r:embed="rId1"/>
          <a:stretch/>
        </p:blipFill>
        <p:spPr>
          <a:xfrm>
            <a:off x="664920" y="2140200"/>
            <a:ext cx="7788600" cy="2713320"/>
          </a:xfrm>
          <a:prstGeom prst="rect">
            <a:avLst/>
          </a:prstGeom>
          <a:ln w="0">
            <a:noFill/>
          </a:ln>
        </p:spPr>
      </p:pic>
      <p:sp>
        <p:nvSpPr>
          <p:cNvPr id="4" name="PlaceHolder 3"/>
          <p:cNvSpPr>
            <a:spLocks noGrp="1"/>
          </p:cNvSpPr>
          <p:nvPr>
            <p:ph type="sldNum" idx="11"/>
          </p:nvPr>
        </p:nvSpPr>
        <p:spPr/>
        <p:txBody>
          <a:bodyPr/>
          <a:p>
            <a:fld id="{41835279-1442-4342-9E33-82CC4035063D}" type="slidenum">
              <a:t>92</a:t>
            </a:fld>
          </a:p>
        </p:txBody>
      </p:sp>
      <p:sp>
        <p:nvSpPr>
          <p:cNvPr id="5" name="PlaceHolder 4"/>
          <p:cNvSpPr>
            <a:spLocks noGrp="1"/>
          </p:cNvSpPr>
          <p:nvPr>
            <p:ph type="dt" idx="12"/>
          </p:nvPr>
        </p:nvSpPr>
        <p:spPr/>
        <p:txBody>
          <a:bodyPr/>
          <a:p>
            <a:fld id="{D60EF2C8-3AAE-4249-8159-1FC9164D2318}" type="datetime1">
              <a:rPr lang="en-IN"/>
              <a:t>31/12/2024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1010"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1011" name="" descr=""/>
          <p:cNvPicPr/>
          <p:nvPr/>
        </p:nvPicPr>
        <p:blipFill>
          <a:blip r:embed="rId1"/>
          <a:stretch/>
        </p:blipFill>
        <p:spPr>
          <a:xfrm>
            <a:off x="21240" y="1166760"/>
            <a:ext cx="10073520" cy="3350160"/>
          </a:xfrm>
          <a:prstGeom prst="rect">
            <a:avLst/>
          </a:prstGeom>
          <a:ln w="0">
            <a:noFill/>
          </a:ln>
        </p:spPr>
      </p:pic>
      <p:sp>
        <p:nvSpPr>
          <p:cNvPr id="4" name="PlaceHolder 3"/>
          <p:cNvSpPr>
            <a:spLocks noGrp="1"/>
          </p:cNvSpPr>
          <p:nvPr>
            <p:ph type="sldNum" idx="11"/>
          </p:nvPr>
        </p:nvSpPr>
        <p:spPr/>
        <p:txBody>
          <a:bodyPr/>
          <a:p>
            <a:fld id="{290F123A-CB09-425C-A0B5-319C7C514CAB}" type="slidenum">
              <a:t>93</a:t>
            </a:fld>
          </a:p>
        </p:txBody>
      </p:sp>
      <p:sp>
        <p:nvSpPr>
          <p:cNvPr id="5" name="PlaceHolder 4"/>
          <p:cNvSpPr>
            <a:spLocks noGrp="1"/>
          </p:cNvSpPr>
          <p:nvPr>
            <p:ph type="dt" idx="12"/>
          </p:nvPr>
        </p:nvSpPr>
        <p:spPr/>
        <p:txBody>
          <a:bodyPr/>
          <a:p>
            <a:fld id="{1FB275A3-B07A-4294-894B-23384F86F421}" type="datetime1">
              <a:rPr lang="en-IN"/>
              <a:t>31/12/2024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1013"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1014" name="" descr=""/>
          <p:cNvPicPr/>
          <p:nvPr/>
        </p:nvPicPr>
        <p:blipFill>
          <a:blip r:embed="rId1"/>
          <a:stretch/>
        </p:blipFill>
        <p:spPr>
          <a:xfrm>
            <a:off x="0" y="656640"/>
            <a:ext cx="8234280" cy="5096520"/>
          </a:xfrm>
          <a:prstGeom prst="rect">
            <a:avLst/>
          </a:prstGeom>
          <a:ln w="0">
            <a:noFill/>
          </a:ln>
        </p:spPr>
      </p:pic>
      <p:sp>
        <p:nvSpPr>
          <p:cNvPr id="4" name="PlaceHolder 3"/>
          <p:cNvSpPr>
            <a:spLocks noGrp="1"/>
          </p:cNvSpPr>
          <p:nvPr>
            <p:ph type="sldNum" idx="11"/>
          </p:nvPr>
        </p:nvSpPr>
        <p:spPr/>
        <p:txBody>
          <a:bodyPr/>
          <a:p>
            <a:fld id="{9865154E-508E-45BC-86C5-6A35D7F6B188}" type="slidenum">
              <a:t>94</a:t>
            </a:fld>
          </a:p>
        </p:txBody>
      </p:sp>
      <p:sp>
        <p:nvSpPr>
          <p:cNvPr id="5" name="PlaceHolder 4"/>
          <p:cNvSpPr>
            <a:spLocks noGrp="1"/>
          </p:cNvSpPr>
          <p:nvPr>
            <p:ph type="dt" idx="12"/>
          </p:nvPr>
        </p:nvSpPr>
        <p:spPr/>
        <p:txBody>
          <a:bodyPr/>
          <a:p>
            <a:fld id="{315F7712-2401-4123-A9C6-3D3881B60602}" type="datetime1">
              <a:rPr lang="en-IN"/>
              <a:t>31/12/2024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1016" name="" descr=""/>
          <p:cNvPicPr/>
          <p:nvPr/>
        </p:nvPicPr>
        <p:blipFill>
          <a:blip r:embed="rId1"/>
          <a:stretch/>
        </p:blipFill>
        <p:spPr>
          <a:xfrm>
            <a:off x="21240" y="750960"/>
            <a:ext cx="10073520" cy="4758120"/>
          </a:xfrm>
          <a:prstGeom prst="rect">
            <a:avLst/>
          </a:prstGeom>
          <a:ln w="0">
            <a:noFill/>
          </a:ln>
        </p:spPr>
      </p:pic>
      <p:sp>
        <p:nvSpPr>
          <p:cNvPr id="3" name="PlaceHolder 2"/>
          <p:cNvSpPr>
            <a:spLocks noGrp="1"/>
          </p:cNvSpPr>
          <p:nvPr>
            <p:ph type="sldNum" idx="11"/>
          </p:nvPr>
        </p:nvSpPr>
        <p:spPr/>
        <p:txBody>
          <a:bodyPr/>
          <a:p>
            <a:fld id="{DACF0F33-CCF8-4BFF-BE8C-41AC9A04390F}" type="slidenum">
              <a:t>95</a:t>
            </a:fld>
          </a:p>
        </p:txBody>
      </p:sp>
      <p:sp>
        <p:nvSpPr>
          <p:cNvPr id="4" name="PlaceHolder 3"/>
          <p:cNvSpPr>
            <a:spLocks noGrp="1"/>
          </p:cNvSpPr>
          <p:nvPr>
            <p:ph type="dt" idx="12"/>
          </p:nvPr>
        </p:nvSpPr>
        <p:spPr/>
        <p:txBody>
          <a:bodyPr/>
          <a:p>
            <a:fld id="{1DD43E4D-3A7A-4701-A647-9A0F723494FB}" type="datetime1">
              <a:rPr lang="en-IN"/>
              <a:t>31/12/2024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1018" name="" descr=""/>
          <p:cNvPicPr/>
          <p:nvPr/>
        </p:nvPicPr>
        <p:blipFill>
          <a:blip r:embed="rId1"/>
          <a:stretch/>
        </p:blipFill>
        <p:spPr>
          <a:xfrm>
            <a:off x="751320" y="1020960"/>
            <a:ext cx="3741840" cy="3292200"/>
          </a:xfrm>
          <a:prstGeom prst="rect">
            <a:avLst/>
          </a:prstGeom>
          <a:ln w="0">
            <a:noFill/>
          </a:ln>
        </p:spPr>
      </p:pic>
      <p:sp>
        <p:nvSpPr>
          <p:cNvPr id="3" name="PlaceHolder 2"/>
          <p:cNvSpPr>
            <a:spLocks noGrp="1"/>
          </p:cNvSpPr>
          <p:nvPr>
            <p:ph type="sldNum" idx="11"/>
          </p:nvPr>
        </p:nvSpPr>
        <p:spPr/>
        <p:txBody>
          <a:bodyPr/>
          <a:p>
            <a:fld id="{82445BD6-8F96-4070-BA89-2581A1238C43}" type="slidenum">
              <a:t>96</a:t>
            </a:fld>
          </a:p>
        </p:txBody>
      </p:sp>
      <p:sp>
        <p:nvSpPr>
          <p:cNvPr id="4" name="PlaceHolder 3"/>
          <p:cNvSpPr>
            <a:spLocks noGrp="1"/>
          </p:cNvSpPr>
          <p:nvPr>
            <p:ph type="dt" idx="12"/>
          </p:nvPr>
        </p:nvSpPr>
        <p:spPr/>
        <p:txBody>
          <a:bodyPr/>
          <a:p>
            <a:fld id="{2946B07F-F3B6-4E67-8A68-3654AFA15ECC}" type="datetime1">
              <a:rPr lang="en-IN"/>
              <a:t>31/12/2024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1020"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endParaRPr b="0" lang="en-IN" sz="3200" spc="-1" strike="noStrike">
              <a:latin typeface="Arial"/>
            </a:endParaRPr>
          </a:p>
        </p:txBody>
      </p:sp>
      <p:pic>
        <p:nvPicPr>
          <p:cNvPr id="1021" name="" descr=""/>
          <p:cNvPicPr/>
          <p:nvPr/>
        </p:nvPicPr>
        <p:blipFill>
          <a:blip r:embed="rId1"/>
          <a:stretch/>
        </p:blipFill>
        <p:spPr>
          <a:xfrm>
            <a:off x="211320" y="2479680"/>
            <a:ext cx="9693720" cy="724320"/>
          </a:xfrm>
          <a:prstGeom prst="rect">
            <a:avLst/>
          </a:prstGeom>
          <a:ln w="0">
            <a:noFill/>
          </a:ln>
        </p:spPr>
      </p:pic>
      <p:sp>
        <p:nvSpPr>
          <p:cNvPr id="4" name="PlaceHolder 3"/>
          <p:cNvSpPr>
            <a:spLocks noGrp="1"/>
          </p:cNvSpPr>
          <p:nvPr>
            <p:ph type="sldNum" idx="11"/>
          </p:nvPr>
        </p:nvSpPr>
        <p:spPr/>
        <p:txBody>
          <a:bodyPr/>
          <a:p>
            <a:fld id="{B7A68BDE-C52A-4BC4-A2C8-9C35B6359BA9}" type="slidenum">
              <a:t>97</a:t>
            </a:fld>
          </a:p>
        </p:txBody>
      </p:sp>
      <p:sp>
        <p:nvSpPr>
          <p:cNvPr id="5" name="PlaceHolder 4"/>
          <p:cNvSpPr>
            <a:spLocks noGrp="1"/>
          </p:cNvSpPr>
          <p:nvPr>
            <p:ph type="dt" idx="12"/>
          </p:nvPr>
        </p:nvSpPr>
        <p:spPr/>
        <p:txBody>
          <a:bodyPr/>
          <a:p>
            <a:fld id="{5689EB71-2233-46A7-9D0F-A487CED9E4D4}" type="datetime1">
              <a:rPr lang="en-IN"/>
              <a:t>31/12/2024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1023" name="PlaceHolder 2"/>
          <p:cNvSpPr>
            <a:spLocks noGrp="1"/>
          </p:cNvSpPr>
          <p:nvPr>
            <p:ph/>
          </p:nvPr>
        </p:nvSpPr>
        <p:spPr>
          <a:xfrm>
            <a:off x="362160" y="722160"/>
            <a:ext cx="9351720" cy="35917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024" name="" descr=""/>
          <p:cNvPicPr/>
          <p:nvPr/>
        </p:nvPicPr>
        <p:blipFill>
          <a:blip r:embed="rId1"/>
          <a:stretch/>
        </p:blipFill>
        <p:spPr>
          <a:xfrm>
            <a:off x="360000" y="1636200"/>
            <a:ext cx="9735480" cy="4009680"/>
          </a:xfrm>
          <a:prstGeom prst="rect">
            <a:avLst/>
          </a:prstGeom>
          <a:ln w="0">
            <a:noFill/>
          </a:ln>
        </p:spPr>
      </p:pic>
      <p:sp>
        <p:nvSpPr>
          <p:cNvPr id="4" name="PlaceHolder 3"/>
          <p:cNvSpPr>
            <a:spLocks noGrp="1"/>
          </p:cNvSpPr>
          <p:nvPr>
            <p:ph type="sldNum" idx="11"/>
          </p:nvPr>
        </p:nvSpPr>
        <p:spPr/>
        <p:txBody>
          <a:bodyPr/>
          <a:p>
            <a:fld id="{2A943255-75E1-44D9-832D-BEDE354E5949}" type="slidenum">
              <a:t>98</a:t>
            </a:fld>
          </a:p>
        </p:txBody>
      </p:sp>
      <p:sp>
        <p:nvSpPr>
          <p:cNvPr id="5" name="PlaceHolder 4"/>
          <p:cNvSpPr>
            <a:spLocks noGrp="1"/>
          </p:cNvSpPr>
          <p:nvPr>
            <p:ph type="dt" idx="12"/>
          </p:nvPr>
        </p:nvSpPr>
        <p:spPr/>
        <p:txBody>
          <a:bodyPr/>
          <a:p>
            <a:fld id="{2C2C0E0B-33CD-487E-B8E7-D8A8C097F3A9}" type="datetime1">
              <a:rPr lang="en-IN"/>
              <a:t>31/12/2024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title"/>
          </p:nvPr>
        </p:nvSpPr>
        <p:spPr>
          <a:xfrm>
            <a:off x="360000" y="180000"/>
            <a:ext cx="9351720" cy="4698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1026" name="PlaceHolder 2"/>
          <p:cNvSpPr>
            <a:spLocks noGrp="1"/>
          </p:cNvSpPr>
          <p:nvPr>
            <p:ph/>
          </p:nvPr>
        </p:nvSpPr>
        <p:spPr>
          <a:xfrm>
            <a:off x="360000" y="1080000"/>
            <a:ext cx="9351720" cy="3591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1027" name="" descr=""/>
          <p:cNvPicPr/>
          <p:nvPr/>
        </p:nvPicPr>
        <p:blipFill>
          <a:blip r:embed="rId1"/>
          <a:stretch/>
        </p:blipFill>
        <p:spPr>
          <a:xfrm>
            <a:off x="900000" y="2700000"/>
            <a:ext cx="6417720" cy="1425960"/>
          </a:xfrm>
          <a:prstGeom prst="rect">
            <a:avLst/>
          </a:prstGeom>
          <a:ln w="0">
            <a:noFill/>
          </a:ln>
        </p:spPr>
      </p:pic>
      <p:sp>
        <p:nvSpPr>
          <p:cNvPr id="4" name="PlaceHolder 3"/>
          <p:cNvSpPr>
            <a:spLocks noGrp="1"/>
          </p:cNvSpPr>
          <p:nvPr>
            <p:ph type="sldNum" idx="14"/>
          </p:nvPr>
        </p:nvSpPr>
        <p:spPr/>
        <p:txBody>
          <a:bodyPr/>
          <a:p>
            <a:fld id="{6C077325-6331-4A63-8E2F-4BA5CA84F6DA}" type="slidenum">
              <a:t>99</a:t>
            </a:fld>
          </a:p>
        </p:txBody>
      </p:sp>
      <p:sp>
        <p:nvSpPr>
          <p:cNvPr id="5" name="PlaceHolder 4"/>
          <p:cNvSpPr>
            <a:spLocks noGrp="1"/>
          </p:cNvSpPr>
          <p:nvPr>
            <p:ph type="dt" idx="15"/>
          </p:nvPr>
        </p:nvSpPr>
        <p:spPr/>
        <p:txBody>
          <a:bodyPr/>
          <a:p>
            <a:fld id="{FFFDA22D-5EF5-4730-9414-F53C39CDB558}" type="datetime1">
              <a:rPr lang="en-IN"/>
              <a:t>31/12/2024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5605</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2024-12-31T23:54:14Z</dcterms:modified>
  <cp:revision>156</cp:revision>
  <dc:subject/>
  <dc:title>Blue Curve</dc:title>
</cp:coreProperties>
</file>

<file path=docProps/custom.xml><?xml version="1.0" encoding="utf-8"?>
<Properties xmlns="http://schemas.openxmlformats.org/officeDocument/2006/custom-properties" xmlns:vt="http://schemas.openxmlformats.org/officeDocument/2006/docPropsVTypes"/>
</file>